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ire" initials="C" lastIdx="1" clrIdx="0">
    <p:extLst>
      <p:ext uri="{19B8F6BF-5375-455C-9EA6-DF929625EA0E}">
        <p15:presenceInfo xmlns:p15="http://schemas.microsoft.com/office/powerpoint/2012/main" userId="Clair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1378C"/>
    <a:srgbClr val="EA6A07"/>
    <a:srgbClr val="95C11F"/>
    <a:srgbClr val="03A6DE"/>
    <a:srgbClr val="217DBB"/>
    <a:srgbClr val="2C2F7E"/>
    <a:srgbClr val="2E307E"/>
    <a:srgbClr val="217DBC"/>
    <a:srgbClr val="FBFCFF"/>
    <a:srgbClr val="E8FF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2" autoAdjust="0"/>
    <p:restoredTop sz="94655" autoAdjust="0"/>
  </p:normalViewPr>
  <p:slideViewPr>
    <p:cSldViewPr snapToObjects="1">
      <p:cViewPr varScale="1">
        <p:scale>
          <a:sx n="145" d="100"/>
          <a:sy n="145" d="100"/>
        </p:scale>
        <p:origin x="114" y="3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2133600"/>
            <a:ext cx="7772400" cy="457199"/>
          </a:xfrm>
          <a:prstGeom prst="rect">
            <a:avLst/>
          </a:prstGeom>
        </p:spPr>
        <p:txBody>
          <a:bodyPr lIns="108000" tIns="0" rIns="108000" bIns="0"/>
          <a:lstStyle>
            <a:lvl1pPr>
              <a:defRPr>
                <a:solidFill>
                  <a:srgbClr val="2D2E83"/>
                </a:solidFill>
                <a:latin typeface="Arial"/>
                <a:cs typeface="Arial"/>
              </a:defRPr>
            </a:lvl1pPr>
          </a:lstStyle>
          <a:p>
            <a:r>
              <a:rPr lang="fr-FR" dirty="0" err="1" smtClean="0"/>
              <a:t>Title</a:t>
            </a:r>
            <a:endParaRPr lang="fr-F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4400" y="2590800"/>
            <a:ext cx="7772400" cy="4191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pc="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err="1" smtClean="0"/>
              <a:t>Subtitle</a:t>
            </a:r>
            <a:endParaRPr lang="fr-FR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0" hasCustomPrompt="1"/>
          </p:nvPr>
        </p:nvSpPr>
        <p:spPr>
          <a:xfrm>
            <a:off x="2286000" y="3886200"/>
            <a:ext cx="4572000" cy="1981200"/>
          </a:xfrm>
          <a:prstGeom prst="rect">
            <a:avLst/>
          </a:prstGeom>
        </p:spPr>
        <p:txBody>
          <a:bodyPr/>
          <a:lstStyle>
            <a:lvl1pPr>
              <a:buNone/>
              <a:defRPr spc="200">
                <a:latin typeface="Arial"/>
                <a:cs typeface="Arial"/>
              </a:defRPr>
            </a:lvl1pPr>
          </a:lstStyle>
          <a:p>
            <a:pPr lvl="0"/>
            <a:r>
              <a:rPr lang="fr-FR" dirty="0" smtClean="0"/>
              <a:t>Illustration</a:t>
            </a:r>
            <a:endParaRPr lang="fr-FR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3203575"/>
            <a:ext cx="3886200" cy="3778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1800" spc="20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FR" dirty="0" smtClean="0"/>
              <a:t>Texte</a:t>
            </a:r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rm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381000"/>
            <a:ext cx="6096000" cy="41116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D2E83"/>
                </a:solidFill>
                <a:latin typeface="Arial"/>
                <a:cs typeface="Arial"/>
              </a:defRPr>
            </a:lvl1pPr>
          </a:lstStyle>
          <a:p>
            <a:r>
              <a:rPr lang="fr-FR" dirty="0" smtClean="0"/>
              <a:t>Titre</a:t>
            </a:r>
            <a:endParaRPr lang="fr-FR" dirty="0"/>
          </a:p>
        </p:txBody>
      </p:sp>
      <p:sp>
        <p:nvSpPr>
          <p:cNvPr id="4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600200"/>
            <a:ext cx="8001000" cy="4525963"/>
          </a:xfrm>
          <a:prstGeom prst="rect">
            <a:avLst/>
          </a:prstGeom>
        </p:spPr>
        <p:txBody>
          <a:bodyPr/>
          <a:lstStyle>
            <a:lvl1pPr>
              <a:buNone/>
              <a:defRPr spc="200">
                <a:latin typeface="Arial"/>
                <a:cs typeface="Arial"/>
              </a:defRPr>
            </a:lvl1pPr>
          </a:lstStyle>
          <a:p>
            <a:pPr lvl="0"/>
            <a:r>
              <a:rPr lang="fr-FR" dirty="0" smtClean="0"/>
              <a:t>Contenu</a:t>
            </a:r>
            <a:endParaRPr lang="fr-FR" dirty="0"/>
          </a:p>
        </p:txBody>
      </p:sp>
      <p:sp>
        <p:nvSpPr>
          <p:cNvPr id="5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685800" y="792162"/>
            <a:ext cx="6096000" cy="381000"/>
          </a:xfrm>
          <a:prstGeom prst="rect">
            <a:avLst/>
          </a:prstGeom>
        </p:spPr>
        <p:txBody>
          <a:bodyPr/>
          <a:lstStyle>
            <a:lvl1pPr>
              <a:buNone/>
              <a:defRPr spc="20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FR" dirty="0" smtClean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6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685800" y="6356349"/>
            <a:ext cx="5638800" cy="3651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1600" i="1" spc="200">
                <a:solidFill>
                  <a:srgbClr val="9568A9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FR" dirty="0" err="1" smtClean="0"/>
              <a:t>Footer</a:t>
            </a:r>
            <a:endParaRPr lang="fr-FR" dirty="0"/>
          </a:p>
        </p:txBody>
      </p:sp>
      <p:sp>
        <p:nvSpPr>
          <p:cNvPr id="8" name="Text Placeholder 19"/>
          <p:cNvSpPr>
            <a:spLocks noGrp="1"/>
          </p:cNvSpPr>
          <p:nvPr>
            <p:ph type="body" sz="quarter" idx="16" hasCustomPrompt="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/>
          <a:lstStyle>
            <a:lvl1pPr algn="r">
              <a:buNone/>
              <a:defRPr sz="1800">
                <a:solidFill>
                  <a:srgbClr val="9568A9"/>
                </a:solidFill>
                <a:latin typeface="Arial"/>
                <a:cs typeface="Arial"/>
              </a:defRPr>
            </a:lvl1pPr>
          </a:lstStyle>
          <a:p>
            <a:pPr lvl="0"/>
            <a:fld id="{A1202FEA-C4B8-6246-AC10-C6D33697C73B}" type="slidenum">
              <a:rPr lang="fr-FR" smtClean="0"/>
              <a:pPr lvl="0"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381000"/>
            <a:ext cx="6096000" cy="41116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D2E83"/>
                </a:solidFill>
                <a:latin typeface="Arial"/>
                <a:cs typeface="Arial"/>
              </a:defRPr>
            </a:lvl1pPr>
          </a:lstStyle>
          <a:p>
            <a:r>
              <a:rPr lang="fr-FR" dirty="0" smtClean="0"/>
              <a:t>Titre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2057400"/>
            <a:ext cx="3810000" cy="4068763"/>
          </a:xfrm>
          <a:prstGeom prst="rect">
            <a:avLst/>
          </a:prstGeom>
        </p:spPr>
        <p:txBody>
          <a:bodyPr/>
          <a:lstStyle>
            <a:lvl1pPr>
              <a:buNone/>
              <a:defRPr sz="1800" spc="200">
                <a:latin typeface="Arial"/>
                <a:cs typeface="Arial"/>
              </a:defRPr>
            </a:lvl1pPr>
          </a:lstStyle>
          <a:p>
            <a:pPr lvl="0"/>
            <a:r>
              <a:rPr lang="fr-FR" dirty="0" smtClean="0"/>
              <a:t>Contenu</a:t>
            </a:r>
            <a:endParaRPr lang="fr-FR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685800" y="792162"/>
            <a:ext cx="6096000" cy="381000"/>
          </a:xfrm>
          <a:prstGeom prst="rect">
            <a:avLst/>
          </a:prstGeom>
        </p:spPr>
        <p:txBody>
          <a:bodyPr/>
          <a:lstStyle>
            <a:lvl1pPr>
              <a:buNone/>
              <a:defRPr spc="20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FR" dirty="0" smtClean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685800" y="6356349"/>
            <a:ext cx="5638800" cy="3651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1600" i="1" spc="200">
                <a:solidFill>
                  <a:srgbClr val="9568A9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FR" dirty="0" err="1" smtClean="0"/>
              <a:t>Footer</a:t>
            </a:r>
            <a:endParaRPr lang="fr-FR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5" hasCustomPrompt="1"/>
          </p:nvPr>
        </p:nvSpPr>
        <p:spPr>
          <a:xfrm>
            <a:off x="4876800" y="2057400"/>
            <a:ext cx="3810000" cy="4068763"/>
          </a:xfrm>
          <a:prstGeom prst="rect">
            <a:avLst/>
          </a:prstGeom>
        </p:spPr>
        <p:txBody>
          <a:bodyPr/>
          <a:lstStyle>
            <a:lvl1pPr>
              <a:buNone/>
              <a:defRPr sz="1800" spc="200">
                <a:latin typeface="Arial"/>
                <a:cs typeface="Arial"/>
              </a:defRPr>
            </a:lvl1pPr>
          </a:lstStyle>
          <a:p>
            <a:pPr lvl="0"/>
            <a:r>
              <a:rPr lang="fr-FR" dirty="0" smtClean="0"/>
              <a:t>Contenu</a:t>
            </a:r>
            <a:endParaRPr lang="fr-FR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6" hasCustomPrompt="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/>
          <a:lstStyle>
            <a:lvl1pPr algn="r">
              <a:buNone/>
              <a:defRPr sz="1800">
                <a:solidFill>
                  <a:srgbClr val="9568A9"/>
                </a:solidFill>
                <a:latin typeface="Arial"/>
                <a:cs typeface="Arial"/>
              </a:defRPr>
            </a:lvl1pPr>
          </a:lstStyle>
          <a:p>
            <a:pPr lvl="0"/>
            <a:fld id="{A1202FEA-C4B8-6246-AC10-C6D33697C73B}" type="slidenum">
              <a:rPr lang="fr-FR" smtClean="0"/>
              <a:pPr lvl="0"/>
              <a:t>‹#›</a:t>
            </a:fld>
            <a:endParaRPr lang="fr-FR" dirty="0"/>
          </a:p>
        </p:txBody>
      </p:sp>
      <p:sp>
        <p:nvSpPr>
          <p:cNvPr id="21" name="Text Placeholder 13"/>
          <p:cNvSpPr>
            <a:spLocks noGrp="1"/>
          </p:cNvSpPr>
          <p:nvPr>
            <p:ph type="body" sz="quarter" idx="17" hasCustomPrompt="1"/>
          </p:nvPr>
        </p:nvSpPr>
        <p:spPr>
          <a:xfrm>
            <a:off x="685800" y="1600200"/>
            <a:ext cx="3810000" cy="381000"/>
          </a:xfrm>
          <a:prstGeom prst="rect">
            <a:avLst/>
          </a:prstGeom>
        </p:spPr>
        <p:txBody>
          <a:bodyPr/>
          <a:lstStyle>
            <a:lvl1pPr>
              <a:buNone/>
              <a:defRPr sz="1800" spc="200">
                <a:solidFill>
                  <a:srgbClr val="95C11F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FR" dirty="0" smtClean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22" name="Text Placeholder 13"/>
          <p:cNvSpPr>
            <a:spLocks noGrp="1"/>
          </p:cNvSpPr>
          <p:nvPr>
            <p:ph type="body" sz="quarter" idx="18" hasCustomPrompt="1"/>
          </p:nvPr>
        </p:nvSpPr>
        <p:spPr>
          <a:xfrm>
            <a:off x="4876800" y="1600200"/>
            <a:ext cx="3810000" cy="381000"/>
          </a:xfrm>
          <a:prstGeom prst="rect">
            <a:avLst/>
          </a:prstGeom>
        </p:spPr>
        <p:txBody>
          <a:bodyPr/>
          <a:lstStyle>
            <a:lvl1pPr>
              <a:buNone/>
              <a:defRPr sz="1800" spc="200">
                <a:solidFill>
                  <a:srgbClr val="95C11F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FR" dirty="0" smtClean="0"/>
              <a:t>Sous-titre</a:t>
            </a:r>
          </a:p>
          <a:p>
            <a:pPr lvl="0"/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60576" y="4800600"/>
            <a:ext cx="4949824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2D2E83"/>
                </a:solidFill>
                <a:latin typeface="Arial"/>
                <a:cs typeface="Arial"/>
              </a:defRPr>
            </a:lvl1pPr>
          </a:lstStyle>
          <a:p>
            <a:r>
              <a:rPr lang="fr-FR" dirty="0" smtClean="0"/>
              <a:t>Titre</a:t>
            </a:r>
            <a:endParaRPr lang="fr-FR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60576" y="1142999"/>
            <a:ext cx="4949824" cy="3584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spc="200"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060576" y="5367338"/>
            <a:ext cx="4949824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i="1" spc="2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dirty="0" smtClean="0"/>
              <a:t>Légende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685800" y="6356349"/>
            <a:ext cx="5638800" cy="3651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1600" i="1" spc="200">
                <a:solidFill>
                  <a:srgbClr val="9568A9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FR" dirty="0" err="1" smtClean="0"/>
              <a:t>Footer</a:t>
            </a:r>
            <a:endParaRPr lang="fr-FR" dirty="0"/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6" hasCustomPrompt="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/>
          <a:lstStyle>
            <a:lvl1pPr algn="r">
              <a:buNone/>
              <a:defRPr sz="1800">
                <a:solidFill>
                  <a:srgbClr val="9568A9"/>
                </a:solidFill>
                <a:latin typeface="Arial"/>
                <a:cs typeface="Arial"/>
              </a:defRPr>
            </a:lvl1pPr>
          </a:lstStyle>
          <a:p>
            <a:pPr lvl="0"/>
            <a:fld id="{A1202FEA-C4B8-6246-AC10-C6D33697C73B}" type="slidenum">
              <a:rPr lang="fr-FR" smtClean="0"/>
              <a:pPr lvl="0"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 userDrawn="1"/>
        </p:nvGrpSpPr>
        <p:grpSpPr>
          <a:xfrm>
            <a:off x="228601" y="0"/>
            <a:ext cx="379024" cy="6881424"/>
            <a:chOff x="1894644" y="-10411"/>
            <a:chExt cx="2748275" cy="6881424"/>
          </a:xfrm>
        </p:grpSpPr>
        <p:sp>
          <p:nvSpPr>
            <p:cNvPr id="23" name="Freeform 22"/>
            <p:cNvSpPr/>
            <p:nvPr userDrawn="1"/>
          </p:nvSpPr>
          <p:spPr>
            <a:xfrm>
              <a:off x="1894644" y="-10411"/>
              <a:ext cx="1082654" cy="2279928"/>
            </a:xfrm>
            <a:custGeom>
              <a:avLst/>
              <a:gdLst>
                <a:gd name="connsiteX0" fmla="*/ 0 w 1082654"/>
                <a:gd name="connsiteY0" fmla="*/ 0 h 2279928"/>
                <a:gd name="connsiteX1" fmla="*/ 936912 w 1082654"/>
                <a:gd name="connsiteY1" fmla="*/ 2279928 h 2279928"/>
                <a:gd name="connsiteX2" fmla="*/ 1082654 w 1082654"/>
                <a:gd name="connsiteY2" fmla="*/ 0 h 2279928"/>
                <a:gd name="connsiteX3" fmla="*/ 0 w 1082654"/>
                <a:gd name="connsiteY3" fmla="*/ 0 h 2279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82654" h="2279928">
                  <a:moveTo>
                    <a:pt x="0" y="0"/>
                  </a:moveTo>
                  <a:lnTo>
                    <a:pt x="936912" y="2279928"/>
                  </a:lnTo>
                  <a:lnTo>
                    <a:pt x="108265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17DB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4" name="Freeform 23"/>
            <p:cNvSpPr/>
            <p:nvPr userDrawn="1"/>
          </p:nvSpPr>
          <p:spPr>
            <a:xfrm>
              <a:off x="2550482" y="-10411"/>
              <a:ext cx="2009156" cy="6548284"/>
            </a:xfrm>
            <a:custGeom>
              <a:avLst/>
              <a:gdLst>
                <a:gd name="connsiteX0" fmla="*/ 2009156 w 2009156"/>
                <a:gd name="connsiteY0" fmla="*/ 0 h 6548284"/>
                <a:gd name="connsiteX1" fmla="*/ 416406 w 2009156"/>
                <a:gd name="connsiteY1" fmla="*/ 0 h 6548284"/>
                <a:gd name="connsiteX2" fmla="*/ 0 w 2009156"/>
                <a:gd name="connsiteY2" fmla="*/ 6548284 h 6548284"/>
                <a:gd name="connsiteX3" fmla="*/ 2009156 w 2009156"/>
                <a:gd name="connsiteY3" fmla="*/ 0 h 6548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09156" h="6548284">
                  <a:moveTo>
                    <a:pt x="2009156" y="0"/>
                  </a:moveTo>
                  <a:lnTo>
                    <a:pt x="416406" y="0"/>
                  </a:lnTo>
                  <a:lnTo>
                    <a:pt x="0" y="6548284"/>
                  </a:lnTo>
                  <a:lnTo>
                    <a:pt x="2009156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3A6DE"/>
                </a:gs>
                <a:gs pos="100000">
                  <a:srgbClr val="FFFFFF"/>
                </a:gs>
              </a:gsLst>
              <a:lin ang="5400000" scaled="0"/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6" name="Freeform 25"/>
            <p:cNvSpPr/>
            <p:nvPr userDrawn="1"/>
          </p:nvSpPr>
          <p:spPr>
            <a:xfrm>
              <a:off x="2498432" y="3737415"/>
              <a:ext cx="2144487" cy="3133598"/>
            </a:xfrm>
            <a:custGeom>
              <a:avLst/>
              <a:gdLst>
                <a:gd name="connsiteX0" fmla="*/ 2144487 w 2144487"/>
                <a:gd name="connsiteY0" fmla="*/ 3123188 h 3133598"/>
                <a:gd name="connsiteX1" fmla="*/ 895271 w 2144487"/>
                <a:gd name="connsiteY1" fmla="*/ 0 h 3133598"/>
                <a:gd name="connsiteX2" fmla="*/ 0 w 2144487"/>
                <a:gd name="connsiteY2" fmla="*/ 3133598 h 3133598"/>
                <a:gd name="connsiteX3" fmla="*/ 2144487 w 2144487"/>
                <a:gd name="connsiteY3" fmla="*/ 3123188 h 31335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44487" h="3133598">
                  <a:moveTo>
                    <a:pt x="2144487" y="3123188"/>
                  </a:moveTo>
                  <a:lnTo>
                    <a:pt x="895271" y="0"/>
                  </a:lnTo>
                  <a:lnTo>
                    <a:pt x="0" y="3133598"/>
                  </a:lnTo>
                  <a:lnTo>
                    <a:pt x="2144487" y="3123188"/>
                  </a:lnTo>
                  <a:close/>
                </a:path>
              </a:pathLst>
            </a:custGeom>
            <a:solidFill>
              <a:srgbClr val="217DBC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5" name="Freeform 24"/>
            <p:cNvSpPr/>
            <p:nvPr userDrawn="1"/>
          </p:nvSpPr>
          <p:spPr>
            <a:xfrm>
              <a:off x="2456791" y="4362052"/>
              <a:ext cx="1290857" cy="2508961"/>
            </a:xfrm>
            <a:custGeom>
              <a:avLst/>
              <a:gdLst>
                <a:gd name="connsiteX0" fmla="*/ 770350 w 1290857"/>
                <a:gd name="connsiteY0" fmla="*/ 0 h 2508961"/>
                <a:gd name="connsiteX1" fmla="*/ 0 w 1290857"/>
                <a:gd name="connsiteY1" fmla="*/ 2508961 h 2508961"/>
                <a:gd name="connsiteX2" fmla="*/ 1290857 w 1290857"/>
                <a:gd name="connsiteY2" fmla="*/ 2508961 h 2508961"/>
                <a:gd name="connsiteX3" fmla="*/ 770350 w 1290857"/>
                <a:gd name="connsiteY3" fmla="*/ 0 h 2508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90857" h="2508961">
                  <a:moveTo>
                    <a:pt x="770350" y="0"/>
                  </a:moveTo>
                  <a:lnTo>
                    <a:pt x="0" y="2508961"/>
                  </a:lnTo>
                  <a:lnTo>
                    <a:pt x="1290857" y="2508961"/>
                  </a:lnTo>
                  <a:lnTo>
                    <a:pt x="770350" y="0"/>
                  </a:lnTo>
                  <a:close/>
                </a:path>
              </a:pathLst>
            </a:custGeom>
            <a:solidFill>
              <a:srgbClr val="2C2F7E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l" defTabSz="457200" rtl="0" eaLnBrk="1" latinLnBrk="0" hangingPunct="1">
        <a:spcBef>
          <a:spcPct val="0"/>
        </a:spcBef>
        <a:buNone/>
        <a:defRPr sz="2400" kern="1200" spc="320">
          <a:solidFill>
            <a:schemeClr val="tx1"/>
          </a:solidFill>
          <a:latin typeface="Tahoma"/>
          <a:ea typeface="+mj-ea"/>
          <a:cs typeface="Tahom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Tahoma"/>
          <a:ea typeface="+mn-ea"/>
          <a:cs typeface="Tahom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Tahoma"/>
          <a:ea typeface="+mn-ea"/>
          <a:cs typeface="Tahom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Tahoma"/>
          <a:ea typeface="+mn-ea"/>
          <a:cs typeface="Tahom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Tahoma"/>
          <a:ea typeface="+mn-ea"/>
          <a:cs typeface="Tahom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Tahoma"/>
          <a:ea typeface="+mn-ea"/>
          <a:cs typeface="Tahom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6189" y="3982556"/>
            <a:ext cx="7772400" cy="576064"/>
          </a:xfrm>
        </p:spPr>
        <p:txBody>
          <a:bodyPr/>
          <a:lstStyle/>
          <a:p>
            <a:pPr algn="ctr"/>
            <a:r>
              <a:rPr lang="fr-FR" b="1" dirty="0" smtClean="0"/>
              <a:t>TITLE</a:t>
            </a:r>
            <a:endParaRPr lang="fr-F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7624" y="4907161"/>
            <a:ext cx="7772400" cy="419100"/>
          </a:xfrm>
        </p:spPr>
        <p:txBody>
          <a:bodyPr/>
          <a:lstStyle/>
          <a:p>
            <a:pPr algn="ctr"/>
            <a:r>
              <a:rPr lang="fr-FR" b="1" dirty="0" err="1" smtClean="0"/>
              <a:t>Subtitle</a:t>
            </a:r>
            <a:endParaRPr lang="fr-FR" b="1" dirty="0"/>
          </a:p>
        </p:txBody>
      </p:sp>
      <p:pic>
        <p:nvPicPr>
          <p:cNvPr id="5" name="Image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20838" y="5860131"/>
            <a:ext cx="681037" cy="681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48429" y="5857750"/>
            <a:ext cx="1590301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86862" y="5857750"/>
            <a:ext cx="1881447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8429" y="836712"/>
            <a:ext cx="5532838" cy="22819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382" y="716150"/>
            <a:ext cx="6096000" cy="411162"/>
          </a:xfrm>
        </p:spPr>
        <p:txBody>
          <a:bodyPr/>
          <a:lstStyle/>
          <a:p>
            <a:r>
              <a:rPr lang="fr-FR" b="1" dirty="0" err="1" smtClean="0"/>
              <a:t>Title</a:t>
            </a:r>
            <a:endParaRPr lang="fr-F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Content</a:t>
            </a:r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707382" y="1208090"/>
            <a:ext cx="6096000" cy="381000"/>
          </a:xfrm>
        </p:spPr>
        <p:txBody>
          <a:bodyPr/>
          <a:lstStyle/>
          <a:p>
            <a:r>
              <a:rPr lang="fr-FR" b="1" dirty="0" err="1" smtClean="0"/>
              <a:t>Sub-title</a:t>
            </a:r>
            <a:endParaRPr lang="fr-FR" b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830" y="228653"/>
            <a:ext cx="1155061" cy="47638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>
                <a:solidFill>
                  <a:srgbClr val="EA6A07"/>
                </a:solidFill>
              </a:rPr>
              <a:t>Sous-titre</a:t>
            </a:r>
          </a:p>
          <a:p>
            <a:endParaRPr lang="fr-FR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 err="1" smtClean="0">
                <a:solidFill>
                  <a:srgbClr val="71378C"/>
                </a:solidFill>
              </a:rPr>
              <a:t>Footer</a:t>
            </a:r>
            <a:endParaRPr lang="fr-FR" dirty="0">
              <a:solidFill>
                <a:srgbClr val="71378C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fr-FR" i="1" dirty="0" err="1" smtClean="0">
                <a:solidFill>
                  <a:srgbClr val="71378C"/>
                </a:solidFill>
              </a:rPr>
              <a:t>legend</a:t>
            </a:r>
            <a:endParaRPr lang="fr-FR" i="1" dirty="0">
              <a:solidFill>
                <a:srgbClr val="71378C"/>
              </a:solidFill>
            </a:endParaRP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EA6A07"/>
                </a:solidFill>
              </a:rPr>
              <a:t>Sous-titre</a:t>
            </a:r>
            <a:endParaRPr lang="fr-FR" dirty="0">
              <a:solidFill>
                <a:srgbClr val="EA6A07"/>
              </a:solidFill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 dirty="0" smtClean="0"/>
              <a:t>Sous-titre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idx="1"/>
          </p:nvPr>
        </p:nvSpPr>
        <p:spPr/>
      </p:sp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 dirty="0">
              <a:solidFill>
                <a:srgbClr val="71378C"/>
              </a:solidFill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 dirty="0">
              <a:solidFill>
                <a:srgbClr val="71378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680</TotalTime>
  <Words>10</Words>
  <Application>Microsoft Office PowerPoint</Application>
  <PresentationFormat>Affichage à l'écran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Tahoma</vt:lpstr>
      <vt:lpstr>Office Theme</vt:lpstr>
      <vt:lpstr>TITLE</vt:lpstr>
      <vt:lpstr>Title</vt:lpstr>
      <vt:lpstr>Présentation PowerPoint</vt:lpstr>
      <vt:lpstr>Présentation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Guillaume B</dc:creator>
  <cp:lastModifiedBy>Claire G</cp:lastModifiedBy>
  <cp:revision>86</cp:revision>
  <dcterms:created xsi:type="dcterms:W3CDTF">2013-12-12T06:56:15Z</dcterms:created>
  <dcterms:modified xsi:type="dcterms:W3CDTF">2025-03-28T15:29:25Z</dcterms:modified>
</cp:coreProperties>
</file>