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" initials="C" lastIdx="1" clrIdx="0">
    <p:extLst>
      <p:ext uri="{19B8F6BF-5375-455C-9EA6-DF929625EA0E}">
        <p15:presenceInfo xmlns:p15="http://schemas.microsoft.com/office/powerpoint/2012/main" userId="Clai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378C"/>
    <a:srgbClr val="EA6A07"/>
    <a:srgbClr val="95C11F"/>
    <a:srgbClr val="03A6DE"/>
    <a:srgbClr val="217DBB"/>
    <a:srgbClr val="2C2F7E"/>
    <a:srgbClr val="2E307E"/>
    <a:srgbClr val="217DBC"/>
    <a:srgbClr val="FBFCFF"/>
    <a:srgbClr val="E8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55" autoAdjust="0"/>
  </p:normalViewPr>
  <p:slideViewPr>
    <p:cSldViewPr snapToObjects="1">
      <p:cViewPr varScale="1">
        <p:scale>
          <a:sx n="145" d="100"/>
          <a:sy n="145" d="100"/>
        </p:scale>
        <p:origin x="114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3600"/>
            <a:ext cx="7772400" cy="457199"/>
          </a:xfrm>
          <a:prstGeom prst="rect">
            <a:avLst/>
          </a:prstGeom>
        </p:spPr>
        <p:txBody>
          <a:bodyPr lIns="108000" tIns="0" rIns="108000" bIns="0"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err="1" smtClean="0"/>
              <a:t>Title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2590800"/>
            <a:ext cx="7772400" cy="4191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pc="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 smtClean="0"/>
              <a:t>Subtitle</a:t>
            </a:r>
            <a:endParaRPr lang="fr-F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2286000" y="3886200"/>
            <a:ext cx="4572000" cy="19812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Illustration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3203575"/>
            <a:ext cx="3886200" cy="3778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800"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Texte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600200"/>
            <a:ext cx="8001000" cy="4525963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2057400"/>
            <a:ext cx="3810000" cy="4068763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4876800" y="2057400"/>
            <a:ext cx="3810000" cy="4068763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685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95C11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95C11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60576" y="4800600"/>
            <a:ext cx="4949824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60576" y="1142999"/>
            <a:ext cx="4949824" cy="3584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60576" y="5367338"/>
            <a:ext cx="4949824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 spc="2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Légende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 userDrawn="1"/>
        </p:nvGrpSpPr>
        <p:grpSpPr>
          <a:xfrm>
            <a:off x="228601" y="0"/>
            <a:ext cx="379024" cy="6881424"/>
            <a:chOff x="1894644" y="-10411"/>
            <a:chExt cx="2748275" cy="6881424"/>
          </a:xfrm>
        </p:grpSpPr>
        <p:sp>
          <p:nvSpPr>
            <p:cNvPr id="23" name="Freeform 22"/>
            <p:cNvSpPr/>
            <p:nvPr userDrawn="1"/>
          </p:nvSpPr>
          <p:spPr>
            <a:xfrm>
              <a:off x="1894644" y="-10411"/>
              <a:ext cx="1082654" cy="2279928"/>
            </a:xfrm>
            <a:custGeom>
              <a:avLst/>
              <a:gdLst>
                <a:gd name="connsiteX0" fmla="*/ 0 w 1082654"/>
                <a:gd name="connsiteY0" fmla="*/ 0 h 2279928"/>
                <a:gd name="connsiteX1" fmla="*/ 936912 w 1082654"/>
                <a:gd name="connsiteY1" fmla="*/ 2279928 h 2279928"/>
                <a:gd name="connsiteX2" fmla="*/ 1082654 w 1082654"/>
                <a:gd name="connsiteY2" fmla="*/ 0 h 2279928"/>
                <a:gd name="connsiteX3" fmla="*/ 0 w 1082654"/>
                <a:gd name="connsiteY3" fmla="*/ 0 h 227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654" h="2279928">
                  <a:moveTo>
                    <a:pt x="0" y="0"/>
                  </a:moveTo>
                  <a:lnTo>
                    <a:pt x="936912" y="2279928"/>
                  </a:lnTo>
                  <a:lnTo>
                    <a:pt x="10826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17DB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Freeform 23"/>
            <p:cNvSpPr/>
            <p:nvPr userDrawn="1"/>
          </p:nvSpPr>
          <p:spPr>
            <a:xfrm>
              <a:off x="2550482" y="-10411"/>
              <a:ext cx="2009156" cy="6548284"/>
            </a:xfrm>
            <a:custGeom>
              <a:avLst/>
              <a:gdLst>
                <a:gd name="connsiteX0" fmla="*/ 2009156 w 2009156"/>
                <a:gd name="connsiteY0" fmla="*/ 0 h 6548284"/>
                <a:gd name="connsiteX1" fmla="*/ 416406 w 2009156"/>
                <a:gd name="connsiteY1" fmla="*/ 0 h 6548284"/>
                <a:gd name="connsiteX2" fmla="*/ 0 w 2009156"/>
                <a:gd name="connsiteY2" fmla="*/ 6548284 h 6548284"/>
                <a:gd name="connsiteX3" fmla="*/ 2009156 w 2009156"/>
                <a:gd name="connsiteY3" fmla="*/ 0 h 654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9156" h="6548284">
                  <a:moveTo>
                    <a:pt x="2009156" y="0"/>
                  </a:moveTo>
                  <a:lnTo>
                    <a:pt x="416406" y="0"/>
                  </a:lnTo>
                  <a:lnTo>
                    <a:pt x="0" y="6548284"/>
                  </a:lnTo>
                  <a:lnTo>
                    <a:pt x="2009156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3A6DE"/>
                </a:gs>
                <a:gs pos="100000">
                  <a:srgbClr val="FFFFFF"/>
                </a:gs>
              </a:gsLst>
              <a:lin ang="54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Freeform 25"/>
            <p:cNvSpPr/>
            <p:nvPr userDrawn="1"/>
          </p:nvSpPr>
          <p:spPr>
            <a:xfrm>
              <a:off x="2498432" y="3737415"/>
              <a:ext cx="2144487" cy="3133598"/>
            </a:xfrm>
            <a:custGeom>
              <a:avLst/>
              <a:gdLst>
                <a:gd name="connsiteX0" fmla="*/ 2144487 w 2144487"/>
                <a:gd name="connsiteY0" fmla="*/ 3123188 h 3133598"/>
                <a:gd name="connsiteX1" fmla="*/ 895271 w 2144487"/>
                <a:gd name="connsiteY1" fmla="*/ 0 h 3133598"/>
                <a:gd name="connsiteX2" fmla="*/ 0 w 2144487"/>
                <a:gd name="connsiteY2" fmla="*/ 3133598 h 3133598"/>
                <a:gd name="connsiteX3" fmla="*/ 2144487 w 2144487"/>
                <a:gd name="connsiteY3" fmla="*/ 3123188 h 3133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44487" h="3133598">
                  <a:moveTo>
                    <a:pt x="2144487" y="3123188"/>
                  </a:moveTo>
                  <a:lnTo>
                    <a:pt x="895271" y="0"/>
                  </a:lnTo>
                  <a:lnTo>
                    <a:pt x="0" y="3133598"/>
                  </a:lnTo>
                  <a:lnTo>
                    <a:pt x="2144487" y="3123188"/>
                  </a:lnTo>
                  <a:close/>
                </a:path>
              </a:pathLst>
            </a:custGeom>
            <a:solidFill>
              <a:srgbClr val="217DB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Freeform 24"/>
            <p:cNvSpPr/>
            <p:nvPr userDrawn="1"/>
          </p:nvSpPr>
          <p:spPr>
            <a:xfrm>
              <a:off x="2456791" y="4362052"/>
              <a:ext cx="1290857" cy="2508961"/>
            </a:xfrm>
            <a:custGeom>
              <a:avLst/>
              <a:gdLst>
                <a:gd name="connsiteX0" fmla="*/ 770350 w 1290857"/>
                <a:gd name="connsiteY0" fmla="*/ 0 h 2508961"/>
                <a:gd name="connsiteX1" fmla="*/ 0 w 1290857"/>
                <a:gd name="connsiteY1" fmla="*/ 2508961 h 2508961"/>
                <a:gd name="connsiteX2" fmla="*/ 1290857 w 1290857"/>
                <a:gd name="connsiteY2" fmla="*/ 2508961 h 2508961"/>
                <a:gd name="connsiteX3" fmla="*/ 770350 w 1290857"/>
                <a:gd name="connsiteY3" fmla="*/ 0 h 250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90857" h="2508961">
                  <a:moveTo>
                    <a:pt x="770350" y="0"/>
                  </a:moveTo>
                  <a:lnTo>
                    <a:pt x="0" y="2508961"/>
                  </a:lnTo>
                  <a:lnTo>
                    <a:pt x="1290857" y="2508961"/>
                  </a:lnTo>
                  <a:lnTo>
                    <a:pt x="770350" y="0"/>
                  </a:lnTo>
                  <a:close/>
                </a:path>
              </a:pathLst>
            </a:custGeom>
            <a:solidFill>
              <a:srgbClr val="2C2F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400" kern="1200" spc="320">
          <a:solidFill>
            <a:schemeClr val="tx1"/>
          </a:solidFill>
          <a:latin typeface="Tahoma"/>
          <a:ea typeface="+mj-ea"/>
          <a:cs typeface="Tahom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ahoma"/>
          <a:ea typeface="+mn-ea"/>
          <a:cs typeface="Tahom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6189" y="3982556"/>
            <a:ext cx="7772400" cy="576064"/>
          </a:xfrm>
        </p:spPr>
        <p:txBody>
          <a:bodyPr/>
          <a:lstStyle/>
          <a:p>
            <a:pPr algn="ctr"/>
            <a:r>
              <a:rPr lang="fr-FR" b="1" dirty="0" smtClean="0"/>
              <a:t>TITLE</a:t>
            </a:r>
            <a:endParaRPr lang="fr-F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4907161"/>
            <a:ext cx="7772400" cy="419100"/>
          </a:xfrm>
        </p:spPr>
        <p:txBody>
          <a:bodyPr/>
          <a:lstStyle/>
          <a:p>
            <a:pPr algn="ctr"/>
            <a:r>
              <a:rPr lang="fr-FR" b="1" dirty="0" err="1" smtClean="0"/>
              <a:t>Subtitle</a:t>
            </a:r>
            <a:endParaRPr lang="fr-FR" b="1" dirty="0"/>
          </a:p>
        </p:txBody>
      </p:sp>
      <p:pic>
        <p:nvPicPr>
          <p:cNvPr id="5" name="Imag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20838" y="5860131"/>
            <a:ext cx="681037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8429" y="5857750"/>
            <a:ext cx="1590301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6862" y="5857750"/>
            <a:ext cx="1881447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429" y="836712"/>
            <a:ext cx="5532838" cy="22819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382" y="716150"/>
            <a:ext cx="6096000" cy="411162"/>
          </a:xfrm>
        </p:spPr>
        <p:txBody>
          <a:bodyPr/>
          <a:lstStyle/>
          <a:p>
            <a:r>
              <a:rPr lang="fr-FR" b="1" dirty="0" err="1" smtClean="0"/>
              <a:t>Title</a:t>
            </a:r>
            <a:endParaRPr lang="fr-F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Content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07382" y="1208090"/>
            <a:ext cx="6096000" cy="381000"/>
          </a:xfrm>
        </p:spPr>
        <p:txBody>
          <a:bodyPr/>
          <a:lstStyle/>
          <a:p>
            <a:r>
              <a:rPr lang="fr-FR" b="1" dirty="0" err="1" smtClean="0"/>
              <a:t>Sub-title</a:t>
            </a:r>
            <a:endParaRPr lang="fr-FR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30" y="228653"/>
            <a:ext cx="1155061" cy="4763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>
                <a:solidFill>
                  <a:srgbClr val="EA6A07"/>
                </a:solidFill>
              </a:rPr>
              <a:t>Sous-titre</a:t>
            </a:r>
          </a:p>
          <a:p>
            <a:endParaRPr lang="fr-F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71378C"/>
                </a:solidFill>
              </a:rPr>
              <a:t>Footer</a:t>
            </a:r>
            <a:endParaRPr lang="fr-FR" dirty="0">
              <a:solidFill>
                <a:srgbClr val="71378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i="1" dirty="0" err="1" smtClean="0">
                <a:solidFill>
                  <a:srgbClr val="71378C"/>
                </a:solidFill>
              </a:rPr>
              <a:t>legend</a:t>
            </a:r>
            <a:endParaRPr lang="fr-FR" i="1" dirty="0">
              <a:solidFill>
                <a:srgbClr val="71378C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EA6A07"/>
                </a:solidFill>
              </a:rPr>
              <a:t>Sous-titre</a:t>
            </a:r>
            <a:endParaRPr lang="fr-FR" dirty="0">
              <a:solidFill>
                <a:srgbClr val="EA6A07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 smtClean="0"/>
              <a:t>Sous-titre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idx="1"/>
          </p:nvPr>
        </p:nvSpPr>
        <p:spPr/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10</Words>
  <Application>Microsoft Office PowerPoint</Application>
  <PresentationFormat>Affichage à l'écran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Tahoma</vt:lpstr>
      <vt:lpstr>Office Theme</vt:lpstr>
      <vt:lpstr>TITLE</vt:lpstr>
      <vt:lpstr>Title</vt:lpstr>
      <vt:lpstr>Présentation PowerPoint</vt:lpstr>
      <vt:lpstr>Présentation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Guillaume B</dc:creator>
  <cp:lastModifiedBy>Claire G</cp:lastModifiedBy>
  <cp:revision>86</cp:revision>
  <dcterms:created xsi:type="dcterms:W3CDTF">2013-12-12T06:56:15Z</dcterms:created>
  <dcterms:modified xsi:type="dcterms:W3CDTF">2025-03-28T15:38:45Z</dcterms:modified>
</cp:coreProperties>
</file>