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78D"/>
    <a:srgbClr val="EA6B08"/>
    <a:srgbClr val="BC3218"/>
    <a:srgbClr val="EDA901"/>
    <a:srgbClr val="2C307E"/>
    <a:srgbClr val="0098D6"/>
    <a:srgbClr val="1F7DBB"/>
    <a:srgbClr val="9568A9"/>
    <a:srgbClr val="95C11F"/>
    <a:srgbClr val="2D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55" autoAdjust="0"/>
  </p:normalViewPr>
  <p:slideViewPr>
    <p:cSldViewPr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3600"/>
            <a:ext cx="7772400" cy="457199"/>
          </a:xfrm>
          <a:prstGeom prst="rect">
            <a:avLst/>
          </a:prstGeom>
        </p:spPr>
        <p:txBody>
          <a:bodyPr lIns="108000" tIns="0" rIns="108000" bIns="0"/>
          <a:lstStyle>
            <a:lvl1pPr>
              <a:spcBef>
                <a:spcPts val="480"/>
              </a:spcBef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590800"/>
            <a:ext cx="7772400" cy="4191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pc="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2286000" y="3886200"/>
            <a:ext cx="4572000" cy="19812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Illustration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3203575"/>
            <a:ext cx="3886200" cy="3778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553200"/>
            <a:ext cx="5638800" cy="3048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400" i="1" spc="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2057400"/>
            <a:ext cx="3810000" cy="3200399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4876800" y="2057400"/>
            <a:ext cx="3810000" cy="3200399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71378D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71378D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367338"/>
            <a:ext cx="38100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solidFill>
                  <a:srgbClr val="EA6B08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4876800" y="5367338"/>
            <a:ext cx="38100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solidFill>
                  <a:srgbClr val="EA6B08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2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553200"/>
            <a:ext cx="5638800" cy="3048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400" i="1" spc="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0576" y="4800600"/>
            <a:ext cx="494982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76" y="1142999"/>
            <a:ext cx="4949824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553200"/>
            <a:ext cx="5638800" cy="3048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400" i="1" spc="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60576" y="5367338"/>
            <a:ext cx="494982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solidFill>
                  <a:srgbClr val="EA6B08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 userDrawn="1"/>
        </p:nvGrpSpPr>
        <p:grpSpPr>
          <a:xfrm>
            <a:off x="0" y="6181725"/>
            <a:ext cx="9153524" cy="677335"/>
            <a:chOff x="0" y="6181725"/>
            <a:chExt cx="9153524" cy="677335"/>
          </a:xfrm>
        </p:grpSpPr>
        <p:sp>
          <p:nvSpPr>
            <p:cNvPr id="14" name="Freeform 13"/>
            <p:cNvSpPr/>
            <p:nvPr userDrawn="1"/>
          </p:nvSpPr>
          <p:spPr>
            <a:xfrm>
              <a:off x="1" y="6499226"/>
              <a:ext cx="9153523" cy="359834"/>
            </a:xfrm>
            <a:custGeom>
              <a:avLst/>
              <a:gdLst>
                <a:gd name="connsiteX0" fmla="*/ 9122834 w 9133417"/>
                <a:gd name="connsiteY0" fmla="*/ 359834 h 381000"/>
                <a:gd name="connsiteX1" fmla="*/ 0 w 9133417"/>
                <a:gd name="connsiteY1" fmla="*/ 381000 h 381000"/>
                <a:gd name="connsiteX2" fmla="*/ 0 w 9133417"/>
                <a:gd name="connsiteY2" fmla="*/ 0 h 381000"/>
                <a:gd name="connsiteX3" fmla="*/ 9133417 w 9133417"/>
                <a:gd name="connsiteY3" fmla="*/ 105834 h 381000"/>
                <a:gd name="connsiteX4" fmla="*/ 9122834 w 9133417"/>
                <a:gd name="connsiteY4" fmla="*/ 359834 h 381000"/>
                <a:gd name="connsiteX0" fmla="*/ 9133417 w 9133417"/>
                <a:gd name="connsiteY0" fmla="*/ 359834 h 381000"/>
                <a:gd name="connsiteX1" fmla="*/ 0 w 9133417"/>
                <a:gd name="connsiteY1" fmla="*/ 381000 h 381000"/>
                <a:gd name="connsiteX2" fmla="*/ 0 w 9133417"/>
                <a:gd name="connsiteY2" fmla="*/ 0 h 381000"/>
                <a:gd name="connsiteX3" fmla="*/ 9133417 w 9133417"/>
                <a:gd name="connsiteY3" fmla="*/ 105834 h 381000"/>
                <a:gd name="connsiteX4" fmla="*/ 9133417 w 9133417"/>
                <a:gd name="connsiteY4" fmla="*/ 359834 h 381000"/>
                <a:gd name="connsiteX0" fmla="*/ 9133417 w 9133417"/>
                <a:gd name="connsiteY0" fmla="*/ 359834 h 381000"/>
                <a:gd name="connsiteX1" fmla="*/ 0 w 9133417"/>
                <a:gd name="connsiteY1" fmla="*/ 381000 h 381000"/>
                <a:gd name="connsiteX2" fmla="*/ 0 w 9133417"/>
                <a:gd name="connsiteY2" fmla="*/ 0 h 381000"/>
                <a:gd name="connsiteX3" fmla="*/ 9133417 w 9133417"/>
                <a:gd name="connsiteY3" fmla="*/ 182034 h 381000"/>
                <a:gd name="connsiteX4" fmla="*/ 9133417 w 9133417"/>
                <a:gd name="connsiteY4" fmla="*/ 359834 h 381000"/>
                <a:gd name="connsiteX0" fmla="*/ 9133417 w 9133417"/>
                <a:gd name="connsiteY0" fmla="*/ 359834 h 381000"/>
                <a:gd name="connsiteX1" fmla="*/ 0 w 9133417"/>
                <a:gd name="connsiteY1" fmla="*/ 381000 h 381000"/>
                <a:gd name="connsiteX2" fmla="*/ 0 w 9133417"/>
                <a:gd name="connsiteY2" fmla="*/ 0 h 381000"/>
                <a:gd name="connsiteX3" fmla="*/ 9133417 w 9133417"/>
                <a:gd name="connsiteY3" fmla="*/ 105834 h 381000"/>
                <a:gd name="connsiteX4" fmla="*/ 9133417 w 9133417"/>
                <a:gd name="connsiteY4" fmla="*/ 359834 h 381000"/>
                <a:gd name="connsiteX0" fmla="*/ 9133417 w 9133417"/>
                <a:gd name="connsiteY0" fmla="*/ 254000 h 275166"/>
                <a:gd name="connsiteX1" fmla="*/ 0 w 9133417"/>
                <a:gd name="connsiteY1" fmla="*/ 275166 h 275166"/>
                <a:gd name="connsiteX2" fmla="*/ 228600 w 9133417"/>
                <a:gd name="connsiteY2" fmla="*/ 46566 h 275166"/>
                <a:gd name="connsiteX3" fmla="*/ 9133417 w 9133417"/>
                <a:gd name="connsiteY3" fmla="*/ 0 h 275166"/>
                <a:gd name="connsiteX4" fmla="*/ 9133417 w 9133417"/>
                <a:gd name="connsiteY4" fmla="*/ 254000 h 275166"/>
                <a:gd name="connsiteX0" fmla="*/ 9133417 w 9133417"/>
                <a:gd name="connsiteY0" fmla="*/ 283634 h 304800"/>
                <a:gd name="connsiteX1" fmla="*/ 0 w 9133417"/>
                <a:gd name="connsiteY1" fmla="*/ 304800 h 304800"/>
                <a:gd name="connsiteX2" fmla="*/ 0 w 9133417"/>
                <a:gd name="connsiteY2" fmla="*/ 0 h 304800"/>
                <a:gd name="connsiteX3" fmla="*/ 9133417 w 9133417"/>
                <a:gd name="connsiteY3" fmla="*/ 29634 h 304800"/>
                <a:gd name="connsiteX4" fmla="*/ 9133417 w 9133417"/>
                <a:gd name="connsiteY4" fmla="*/ 283634 h 304800"/>
                <a:gd name="connsiteX0" fmla="*/ 9133417 w 9133417"/>
                <a:gd name="connsiteY0" fmla="*/ 283634 h 304800"/>
                <a:gd name="connsiteX1" fmla="*/ 0 w 9133417"/>
                <a:gd name="connsiteY1" fmla="*/ 304800 h 304800"/>
                <a:gd name="connsiteX2" fmla="*/ 0 w 9133417"/>
                <a:gd name="connsiteY2" fmla="*/ 0 h 304800"/>
                <a:gd name="connsiteX3" fmla="*/ 9133417 w 9133417"/>
                <a:gd name="connsiteY3" fmla="*/ 29634 h 304800"/>
                <a:gd name="connsiteX4" fmla="*/ 9133417 w 9133417"/>
                <a:gd name="connsiteY4" fmla="*/ 283634 h 304800"/>
                <a:gd name="connsiteX0" fmla="*/ 9136588 w 9136588"/>
                <a:gd name="connsiteY0" fmla="*/ 337609 h 358775"/>
                <a:gd name="connsiteX1" fmla="*/ 3171 w 9136588"/>
                <a:gd name="connsiteY1" fmla="*/ 358775 h 358775"/>
                <a:gd name="connsiteX2" fmla="*/ 0 w 9136588"/>
                <a:gd name="connsiteY2" fmla="*/ 0 h 358775"/>
                <a:gd name="connsiteX3" fmla="*/ 9136588 w 9136588"/>
                <a:gd name="connsiteY3" fmla="*/ 83609 h 358775"/>
                <a:gd name="connsiteX4" fmla="*/ 9136588 w 9136588"/>
                <a:gd name="connsiteY4" fmla="*/ 337609 h 358775"/>
                <a:gd name="connsiteX0" fmla="*/ 9136588 w 9136588"/>
                <a:gd name="connsiteY0" fmla="*/ 337609 h 358775"/>
                <a:gd name="connsiteX1" fmla="*/ 3171 w 9136588"/>
                <a:gd name="connsiteY1" fmla="*/ 358775 h 358775"/>
                <a:gd name="connsiteX2" fmla="*/ 0 w 9136588"/>
                <a:gd name="connsiteY2" fmla="*/ 0 h 358775"/>
                <a:gd name="connsiteX3" fmla="*/ 9136588 w 9136588"/>
                <a:gd name="connsiteY3" fmla="*/ 83609 h 358775"/>
                <a:gd name="connsiteX4" fmla="*/ 9136588 w 9136588"/>
                <a:gd name="connsiteY4" fmla="*/ 337609 h 358775"/>
                <a:gd name="connsiteX0" fmla="*/ 9130244 w 9136588"/>
                <a:gd name="connsiteY0" fmla="*/ 359834 h 359834"/>
                <a:gd name="connsiteX1" fmla="*/ 3171 w 9136588"/>
                <a:gd name="connsiteY1" fmla="*/ 358775 h 359834"/>
                <a:gd name="connsiteX2" fmla="*/ 0 w 9136588"/>
                <a:gd name="connsiteY2" fmla="*/ 0 h 359834"/>
                <a:gd name="connsiteX3" fmla="*/ 9136588 w 9136588"/>
                <a:gd name="connsiteY3" fmla="*/ 83609 h 359834"/>
                <a:gd name="connsiteX4" fmla="*/ 9130244 w 9136588"/>
                <a:gd name="connsiteY4" fmla="*/ 359834 h 359834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  <a:gd name="connsiteX0" fmla="*/ 8914594 w 9136588"/>
                <a:gd name="connsiteY0" fmla="*/ 283634 h 358775"/>
                <a:gd name="connsiteX1" fmla="*/ 3171 w 9136588"/>
                <a:gd name="connsiteY1" fmla="*/ 358775 h 358775"/>
                <a:gd name="connsiteX2" fmla="*/ 0 w 9136588"/>
                <a:gd name="connsiteY2" fmla="*/ 0 h 358775"/>
                <a:gd name="connsiteX3" fmla="*/ 9136588 w 9136588"/>
                <a:gd name="connsiteY3" fmla="*/ 83609 h 358775"/>
                <a:gd name="connsiteX4" fmla="*/ 8914594 w 9136588"/>
                <a:gd name="connsiteY4" fmla="*/ 283634 h 358775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8908253 w 9142929"/>
                <a:gd name="connsiteY3" fmla="*/ 236009 h 359834"/>
                <a:gd name="connsiteX4" fmla="*/ 9142929 w 9142929"/>
                <a:gd name="connsiteY4" fmla="*/ 359834 h 359834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  <a:gd name="connsiteX0" fmla="*/ 9142929 w 9142929"/>
                <a:gd name="connsiteY0" fmla="*/ 359834 h 359834"/>
                <a:gd name="connsiteX1" fmla="*/ 231507 w 9142929"/>
                <a:gd name="connsiteY1" fmla="*/ 1301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  <a:gd name="connsiteX0" fmla="*/ 9142929 w 9142929"/>
                <a:gd name="connsiteY0" fmla="*/ 359834 h 359834"/>
                <a:gd name="connsiteX1" fmla="*/ 3171 w 9142929"/>
                <a:gd name="connsiteY1" fmla="*/ 358775 h 359834"/>
                <a:gd name="connsiteX2" fmla="*/ 0 w 9142929"/>
                <a:gd name="connsiteY2" fmla="*/ 0 h 359834"/>
                <a:gd name="connsiteX3" fmla="*/ 9136588 w 9142929"/>
                <a:gd name="connsiteY3" fmla="*/ 83609 h 359834"/>
                <a:gd name="connsiteX4" fmla="*/ 9142929 w 9142929"/>
                <a:gd name="connsiteY4" fmla="*/ 359834 h 35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2929" h="359834">
                  <a:moveTo>
                    <a:pt x="9142929" y="359834"/>
                  </a:moveTo>
                  <a:lnTo>
                    <a:pt x="3171" y="358775"/>
                  </a:lnTo>
                  <a:lnTo>
                    <a:pt x="0" y="0"/>
                  </a:lnTo>
                  <a:lnTo>
                    <a:pt x="9136588" y="83609"/>
                  </a:lnTo>
                  <a:lnTo>
                    <a:pt x="9142929" y="359834"/>
                  </a:lnTo>
                  <a:close/>
                </a:path>
              </a:pathLst>
            </a:custGeom>
            <a:solidFill>
              <a:srgbClr val="1F7DB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Freeform 14"/>
            <p:cNvSpPr/>
            <p:nvPr userDrawn="1"/>
          </p:nvSpPr>
          <p:spPr>
            <a:xfrm>
              <a:off x="3176" y="6371167"/>
              <a:ext cx="9144000" cy="211667"/>
            </a:xfrm>
            <a:custGeom>
              <a:avLst/>
              <a:gdLst>
                <a:gd name="connsiteX0" fmla="*/ 9133417 w 9133417"/>
                <a:gd name="connsiteY0" fmla="*/ 0 h 211667"/>
                <a:gd name="connsiteX1" fmla="*/ 9133417 w 9133417"/>
                <a:gd name="connsiteY1" fmla="*/ 211667 h 211667"/>
                <a:gd name="connsiteX2" fmla="*/ 0 w 9133417"/>
                <a:gd name="connsiteY2" fmla="*/ 127000 h 211667"/>
                <a:gd name="connsiteX3" fmla="*/ 9133417 w 9133417"/>
                <a:gd name="connsiteY3" fmla="*/ 0 h 211667"/>
                <a:gd name="connsiteX0" fmla="*/ 8752858 w 8752858"/>
                <a:gd name="connsiteY0" fmla="*/ 177800 h 389467"/>
                <a:gd name="connsiteX1" fmla="*/ 8752858 w 8752858"/>
                <a:gd name="connsiteY1" fmla="*/ 389467 h 389467"/>
                <a:gd name="connsiteX2" fmla="*/ 0 w 8752858"/>
                <a:gd name="connsiteY2" fmla="*/ 0 h 389467"/>
                <a:gd name="connsiteX3" fmla="*/ 8752858 w 8752858"/>
                <a:gd name="connsiteY3" fmla="*/ 177800 h 389467"/>
                <a:gd name="connsiteX0" fmla="*/ 9133417 w 9133417"/>
                <a:gd name="connsiteY0" fmla="*/ 0 h 211667"/>
                <a:gd name="connsiteX1" fmla="*/ 9133417 w 9133417"/>
                <a:gd name="connsiteY1" fmla="*/ 211667 h 211667"/>
                <a:gd name="connsiteX2" fmla="*/ 0 w 9133417"/>
                <a:gd name="connsiteY2" fmla="*/ 127000 h 211667"/>
                <a:gd name="connsiteX3" fmla="*/ 9133417 w 9133417"/>
                <a:gd name="connsiteY3" fmla="*/ 0 h 211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33417" h="211667">
                  <a:moveTo>
                    <a:pt x="9133417" y="0"/>
                  </a:moveTo>
                  <a:lnTo>
                    <a:pt x="9133417" y="211667"/>
                  </a:lnTo>
                  <a:lnTo>
                    <a:pt x="0" y="127000"/>
                  </a:lnTo>
                  <a:lnTo>
                    <a:pt x="9133417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0098D6"/>
                </a:gs>
                <a:gs pos="0">
                  <a:srgbClr val="FFFFFF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Freeform 15"/>
            <p:cNvSpPr/>
            <p:nvPr userDrawn="1"/>
          </p:nvSpPr>
          <p:spPr>
            <a:xfrm>
              <a:off x="0" y="6181725"/>
              <a:ext cx="1414991" cy="317500"/>
            </a:xfrm>
            <a:custGeom>
              <a:avLst/>
              <a:gdLst>
                <a:gd name="connsiteX0" fmla="*/ 1418166 w 1418166"/>
                <a:gd name="connsiteY0" fmla="*/ 296334 h 317500"/>
                <a:gd name="connsiteX1" fmla="*/ 0 w 1418166"/>
                <a:gd name="connsiteY1" fmla="*/ 0 h 317500"/>
                <a:gd name="connsiteX2" fmla="*/ 0 w 1418166"/>
                <a:gd name="connsiteY2" fmla="*/ 317500 h 317500"/>
                <a:gd name="connsiteX3" fmla="*/ 1418166 w 1418166"/>
                <a:gd name="connsiteY3" fmla="*/ 296334 h 317500"/>
                <a:gd name="connsiteX0" fmla="*/ 1414991 w 1414991"/>
                <a:gd name="connsiteY0" fmla="*/ 296334 h 317500"/>
                <a:gd name="connsiteX1" fmla="*/ 0 w 1414991"/>
                <a:gd name="connsiteY1" fmla="*/ 0 h 317500"/>
                <a:gd name="connsiteX2" fmla="*/ 0 w 1414991"/>
                <a:gd name="connsiteY2" fmla="*/ 317500 h 317500"/>
                <a:gd name="connsiteX3" fmla="*/ 1414991 w 1414991"/>
                <a:gd name="connsiteY3" fmla="*/ 296334 h 3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991" h="317500">
                  <a:moveTo>
                    <a:pt x="1414991" y="296334"/>
                  </a:moveTo>
                  <a:lnTo>
                    <a:pt x="0" y="0"/>
                  </a:lnTo>
                  <a:lnTo>
                    <a:pt x="0" y="317500"/>
                  </a:lnTo>
                  <a:lnTo>
                    <a:pt x="1414991" y="296334"/>
                  </a:lnTo>
                  <a:close/>
                </a:path>
              </a:pathLst>
            </a:custGeom>
            <a:solidFill>
              <a:srgbClr val="2C30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spc="32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Sous-titre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6" y="188640"/>
            <a:ext cx="2376264" cy="1336492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</Words>
  <Application>Microsoft Office PowerPoint</Application>
  <PresentationFormat>Affichage à l'écran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Titre de la Présentation</vt:lpstr>
      <vt:lpstr>Présentation PowerPoint</vt:lpstr>
      <vt:lpstr>Présentation PowerPoint</vt:lpstr>
      <vt:lpstr>Présentation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Guillaume B</dc:creator>
  <cp:lastModifiedBy>Claire</cp:lastModifiedBy>
  <cp:revision>76</cp:revision>
  <dcterms:created xsi:type="dcterms:W3CDTF">2013-12-12T06:56:15Z</dcterms:created>
  <dcterms:modified xsi:type="dcterms:W3CDTF">2014-04-08T12:51:58Z</dcterms:modified>
</cp:coreProperties>
</file>