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378C"/>
    <a:srgbClr val="95C11F"/>
    <a:srgbClr val="FBFCFF"/>
    <a:srgbClr val="E8FFF9"/>
    <a:srgbClr val="C7D0E3"/>
    <a:srgbClr val="D4E9F6"/>
    <a:srgbClr val="D8F1FA"/>
    <a:srgbClr val="2C307E"/>
    <a:srgbClr val="0098D6"/>
    <a:srgbClr val="1F7D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4655" autoAdjust="0"/>
  </p:normalViewPr>
  <p:slideViewPr>
    <p:cSldViewPr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3600"/>
            <a:ext cx="7772400" cy="457199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err="1" smtClean="0"/>
              <a:t>Title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2590800"/>
            <a:ext cx="7772400" cy="4191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pc="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 smtClean="0"/>
              <a:t>Subtitle</a:t>
            </a:r>
            <a:endParaRPr lang="fr-F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2286000" y="3886200"/>
            <a:ext cx="4572000" cy="19812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Illustration</a:t>
            </a:r>
            <a:endParaRPr lang="fr-F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3203575"/>
            <a:ext cx="3886200" cy="3778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800"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Texte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81000"/>
            <a:ext cx="6096000" cy="4111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600200"/>
            <a:ext cx="8001000" cy="4525963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792162"/>
            <a:ext cx="6096000" cy="3810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381000"/>
            <a:ext cx="6096000" cy="4111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2057400"/>
            <a:ext cx="3810000" cy="4068763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792162"/>
            <a:ext cx="6096000" cy="381000"/>
          </a:xfrm>
          <a:prstGeom prst="rect">
            <a:avLst/>
          </a:prstGeom>
        </p:spPr>
        <p:txBody>
          <a:bodyPr/>
          <a:lstStyle>
            <a:lvl1pPr>
              <a:buNone/>
              <a:defRPr spc="2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4876800" y="2057400"/>
            <a:ext cx="3810000" cy="4068763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Contenu</a:t>
            </a:r>
            <a:endParaRPr lang="fr-FR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‹N°›</a:t>
            </a:fld>
            <a:endParaRPr lang="fr-FR" dirty="0"/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685800" y="1600200"/>
            <a:ext cx="3810000" cy="381000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solidFill>
                  <a:srgbClr val="95C11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1600200"/>
            <a:ext cx="3810000" cy="381000"/>
          </a:xfrm>
          <a:prstGeom prst="rect">
            <a:avLst/>
          </a:prstGeom>
        </p:spPr>
        <p:txBody>
          <a:bodyPr/>
          <a:lstStyle>
            <a:lvl1pPr>
              <a:buNone/>
              <a:defRPr sz="1800" spc="200">
                <a:solidFill>
                  <a:srgbClr val="95C11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Sous-titre</a:t>
            </a:r>
          </a:p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60576" y="4800600"/>
            <a:ext cx="4949824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D2E83"/>
                </a:solidFill>
                <a:latin typeface="Arial"/>
                <a:cs typeface="Arial"/>
              </a:defRPr>
            </a:lvl1pPr>
          </a:lstStyle>
          <a:p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60576" y="1142999"/>
            <a:ext cx="4949824" cy="3584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60576" y="5367338"/>
            <a:ext cx="4949824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i="1" spc="2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Légende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6356349"/>
            <a:ext cx="5638800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600" i="1" spc="2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err="1" smtClean="0"/>
              <a:t>Footer</a:t>
            </a:r>
            <a:endParaRPr lang="fr-FR" dirty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lvl1pPr algn="r">
              <a:buNone/>
              <a:defRPr sz="1800">
                <a:solidFill>
                  <a:srgbClr val="9568A9"/>
                </a:solidFill>
                <a:latin typeface="Arial"/>
                <a:cs typeface="Arial"/>
              </a:defRPr>
            </a:lvl1pPr>
          </a:lstStyle>
          <a:p>
            <a:pPr lvl="0"/>
            <a:fld id="{A1202FEA-C4B8-6246-AC10-C6D33697C73B}" type="slidenum">
              <a:rPr lang="fr-FR" smtClean="0"/>
              <a:pPr lvl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 userDrawn="1"/>
        </p:nvGrpSpPr>
        <p:grpSpPr>
          <a:xfrm>
            <a:off x="-3175" y="0"/>
            <a:ext cx="1908176" cy="6861175"/>
            <a:chOff x="-3175" y="0"/>
            <a:chExt cx="849842" cy="6861175"/>
          </a:xfrm>
        </p:grpSpPr>
        <p:sp>
          <p:nvSpPr>
            <p:cNvPr id="8" name="Freeform 7"/>
            <p:cNvSpPr/>
            <p:nvPr userDrawn="1"/>
          </p:nvSpPr>
          <p:spPr>
            <a:xfrm>
              <a:off x="0" y="0"/>
              <a:ext cx="498592" cy="4703703"/>
            </a:xfrm>
            <a:custGeom>
              <a:avLst/>
              <a:gdLst>
                <a:gd name="connsiteX0" fmla="*/ 0 w 498592"/>
                <a:gd name="connsiteY0" fmla="*/ 0 h 4703703"/>
                <a:gd name="connsiteX1" fmla="*/ 498592 w 498592"/>
                <a:gd name="connsiteY1" fmla="*/ 0 h 4703703"/>
                <a:gd name="connsiteX2" fmla="*/ 18814 w 498592"/>
                <a:gd name="connsiteY2" fmla="*/ 4703703 h 4703703"/>
                <a:gd name="connsiteX3" fmla="*/ 0 w 498592"/>
                <a:gd name="connsiteY3" fmla="*/ 0 h 4703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8592" h="4703703">
                  <a:moveTo>
                    <a:pt x="0" y="0"/>
                  </a:moveTo>
                  <a:lnTo>
                    <a:pt x="498592" y="0"/>
                  </a:lnTo>
                  <a:lnTo>
                    <a:pt x="18814" y="4703703"/>
                  </a:lnTo>
                  <a:cubicBezTo>
                    <a:pt x="12543" y="3135802"/>
                    <a:pt x="6271" y="1567901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D8F1FA"/>
                </a:gs>
                <a:gs pos="0">
                  <a:schemeClr val="bg1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Freeform 8"/>
            <p:cNvSpPr/>
            <p:nvPr userDrawn="1"/>
          </p:nvSpPr>
          <p:spPr>
            <a:xfrm>
              <a:off x="-3175" y="2859852"/>
              <a:ext cx="849842" cy="4001323"/>
            </a:xfrm>
            <a:custGeom>
              <a:avLst/>
              <a:gdLst>
                <a:gd name="connsiteX0" fmla="*/ 846667 w 846667"/>
                <a:gd name="connsiteY0" fmla="*/ 3988741 h 3998148"/>
                <a:gd name="connsiteX1" fmla="*/ 0 w 846667"/>
                <a:gd name="connsiteY1" fmla="*/ 0 h 3998148"/>
                <a:gd name="connsiteX2" fmla="*/ 9407 w 846667"/>
                <a:gd name="connsiteY2" fmla="*/ 3998148 h 3998148"/>
                <a:gd name="connsiteX3" fmla="*/ 846667 w 846667"/>
                <a:gd name="connsiteY3" fmla="*/ 3988741 h 3998148"/>
                <a:gd name="connsiteX0" fmla="*/ 846667 w 846667"/>
                <a:gd name="connsiteY0" fmla="*/ 3988741 h 3998148"/>
                <a:gd name="connsiteX1" fmla="*/ 0 w 846667"/>
                <a:gd name="connsiteY1" fmla="*/ 0 h 3998148"/>
                <a:gd name="connsiteX2" fmla="*/ 9407 w 846667"/>
                <a:gd name="connsiteY2" fmla="*/ 3998148 h 3998148"/>
                <a:gd name="connsiteX3" fmla="*/ 846667 w 846667"/>
                <a:gd name="connsiteY3" fmla="*/ 3988741 h 3998148"/>
                <a:gd name="connsiteX0" fmla="*/ 846667 w 846667"/>
                <a:gd name="connsiteY0" fmla="*/ 3998266 h 3998266"/>
                <a:gd name="connsiteX1" fmla="*/ 0 w 846667"/>
                <a:gd name="connsiteY1" fmla="*/ 0 h 3998266"/>
                <a:gd name="connsiteX2" fmla="*/ 9407 w 846667"/>
                <a:gd name="connsiteY2" fmla="*/ 3998148 h 3998266"/>
                <a:gd name="connsiteX3" fmla="*/ 846667 w 846667"/>
                <a:gd name="connsiteY3" fmla="*/ 3998266 h 3998266"/>
                <a:gd name="connsiteX0" fmla="*/ 849842 w 849842"/>
                <a:gd name="connsiteY0" fmla="*/ 3998266 h 4001323"/>
                <a:gd name="connsiteX1" fmla="*/ 3175 w 849842"/>
                <a:gd name="connsiteY1" fmla="*/ 0 h 4001323"/>
                <a:gd name="connsiteX2" fmla="*/ 12582 w 849842"/>
                <a:gd name="connsiteY2" fmla="*/ 3998148 h 4001323"/>
                <a:gd name="connsiteX3" fmla="*/ 0 w 849842"/>
                <a:gd name="connsiteY3" fmla="*/ 4001323 h 4001323"/>
                <a:gd name="connsiteX4" fmla="*/ 849842 w 849842"/>
                <a:gd name="connsiteY4" fmla="*/ 3998266 h 400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9842" h="4001323">
                  <a:moveTo>
                    <a:pt x="849842" y="3998266"/>
                  </a:moveTo>
                  <a:lnTo>
                    <a:pt x="3175" y="0"/>
                  </a:lnTo>
                  <a:cubicBezTo>
                    <a:pt x="6311" y="1332716"/>
                    <a:pt x="9446" y="2665432"/>
                    <a:pt x="12582" y="3998148"/>
                  </a:cubicBezTo>
                  <a:lnTo>
                    <a:pt x="0" y="4001323"/>
                  </a:lnTo>
                  <a:lnTo>
                    <a:pt x="849842" y="3998266"/>
                  </a:lnTo>
                  <a:close/>
                </a:path>
              </a:pathLst>
            </a:custGeom>
            <a:solidFill>
              <a:srgbClr val="D4E9F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Freeform 9"/>
            <p:cNvSpPr/>
            <p:nvPr userDrawn="1"/>
          </p:nvSpPr>
          <p:spPr>
            <a:xfrm>
              <a:off x="0" y="3508963"/>
              <a:ext cx="413926" cy="3349037"/>
            </a:xfrm>
            <a:custGeom>
              <a:avLst/>
              <a:gdLst>
                <a:gd name="connsiteX0" fmla="*/ 141111 w 413926"/>
                <a:gd name="connsiteY0" fmla="*/ 0 h 3349037"/>
                <a:gd name="connsiteX1" fmla="*/ 413926 w 413926"/>
                <a:gd name="connsiteY1" fmla="*/ 3349037 h 3349037"/>
                <a:gd name="connsiteX2" fmla="*/ 0 w 413926"/>
                <a:gd name="connsiteY2" fmla="*/ 3349037 h 3349037"/>
                <a:gd name="connsiteX3" fmla="*/ 9408 w 413926"/>
                <a:gd name="connsiteY3" fmla="*/ 1053629 h 3349037"/>
                <a:gd name="connsiteX4" fmla="*/ 141111 w 413926"/>
                <a:gd name="connsiteY4" fmla="*/ 0 h 3349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3926" h="3349037">
                  <a:moveTo>
                    <a:pt x="141111" y="0"/>
                  </a:moveTo>
                  <a:lnTo>
                    <a:pt x="413926" y="3349037"/>
                  </a:lnTo>
                  <a:lnTo>
                    <a:pt x="0" y="3349037"/>
                  </a:lnTo>
                  <a:lnTo>
                    <a:pt x="9408" y="1053629"/>
                  </a:lnTo>
                  <a:lnTo>
                    <a:pt x="141111" y="0"/>
                  </a:lnTo>
                  <a:close/>
                </a:path>
              </a:pathLst>
            </a:custGeom>
            <a:solidFill>
              <a:srgbClr val="C7D0E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2400" kern="1200" spc="320">
          <a:solidFill>
            <a:schemeClr val="tx1"/>
          </a:solidFill>
          <a:latin typeface="Tahoma"/>
          <a:ea typeface="+mj-ea"/>
          <a:cs typeface="Tahom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Tahoma"/>
          <a:ea typeface="+mn-ea"/>
          <a:cs typeface="Tahom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/>
          <a:ea typeface="+mn-ea"/>
          <a:cs typeface="Tahom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Tahoma"/>
          <a:ea typeface="+mn-ea"/>
          <a:cs typeface="Tahom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/>
          <a:ea typeface="+mn-ea"/>
          <a:cs typeface="Tahom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ahoma"/>
          <a:ea typeface="+mn-ea"/>
          <a:cs typeface="Tahom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Modèle de Présentation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Il existe une charte graphique Fresnel</a:t>
            </a:r>
            <a:endParaRPr lang="fr-FR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886200"/>
            <a:ext cx="3910387" cy="198120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À votre disposition sur l’intranet…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 dirty="0">
              <a:solidFill>
                <a:srgbClr val="71378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>
              <a:solidFill>
                <a:srgbClr val="71378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 dirty="0">
              <a:solidFill>
                <a:srgbClr val="71378C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idx="1"/>
          </p:nvPr>
        </p:nvSpPr>
        <p:spPr/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 dirty="0">
              <a:solidFill>
                <a:srgbClr val="71378C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>
              <a:solidFill>
                <a:srgbClr val="71378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15</Words>
  <Application>Microsoft Office PowerPoint</Application>
  <PresentationFormat>Affichage à l'écran (4:3)</PresentationFormat>
  <Paragraphs>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Tahoma</vt:lpstr>
      <vt:lpstr>Office Theme</vt:lpstr>
      <vt:lpstr>Modèle de Présentation</vt:lpstr>
      <vt:lpstr>Présentation PowerPoint</vt:lpstr>
      <vt:lpstr>Présentation PowerPoint</vt:lpstr>
      <vt:lpstr>Présentation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Guillaume B</dc:creator>
  <cp:lastModifiedBy>Claire</cp:lastModifiedBy>
  <cp:revision>77</cp:revision>
  <dcterms:created xsi:type="dcterms:W3CDTF">2013-12-12T06:56:14Z</dcterms:created>
  <dcterms:modified xsi:type="dcterms:W3CDTF">2014-04-08T12:51:30Z</dcterms:modified>
</cp:coreProperties>
</file>