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61" r:id="rId6"/>
    <p:sldId id="259" r:id="rId7"/>
    <p:sldId id="262" r:id="rId8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13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CE89-87AF-4D98-8988-5AFC82D0FBFE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6B1D-D911-45C9-B1AA-08A304B39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90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CE89-87AF-4D98-8988-5AFC82D0FBFE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6B1D-D911-45C9-B1AA-08A304B39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826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CE89-87AF-4D98-8988-5AFC82D0FBFE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6B1D-D911-45C9-B1AA-08A304B39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193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CE89-87AF-4D98-8988-5AFC82D0FBFE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6B1D-D911-45C9-B1AA-08A304B39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99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CE89-87AF-4D98-8988-5AFC82D0FBFE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6B1D-D911-45C9-B1AA-08A304B39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43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CE89-87AF-4D98-8988-5AFC82D0FBFE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6B1D-D911-45C9-B1AA-08A304B39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1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CE89-87AF-4D98-8988-5AFC82D0FBFE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6B1D-D911-45C9-B1AA-08A304B39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58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CE89-87AF-4D98-8988-5AFC82D0FBFE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6B1D-D911-45C9-B1AA-08A304B39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85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CE89-87AF-4D98-8988-5AFC82D0FBFE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6B1D-D911-45C9-B1AA-08A304B39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40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CE89-87AF-4D98-8988-5AFC82D0FBFE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6B1D-D911-45C9-B1AA-08A304B39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234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CE89-87AF-4D98-8988-5AFC82D0FBFE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6B1D-D911-45C9-B1AA-08A304B39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94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8CE89-87AF-4D98-8988-5AFC82D0FBFE}" type="datetimeFigureOut">
              <a:rPr lang="fr-FR" smtClean="0"/>
              <a:t>14/12/2020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16B1D-D911-45C9-B1AA-08A304B399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98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66" y="252589"/>
            <a:ext cx="8998271" cy="651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11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9" y="471268"/>
            <a:ext cx="8257418" cy="5920570"/>
          </a:xfrm>
        </p:spPr>
      </p:pic>
    </p:spTree>
    <p:extLst>
      <p:ext uri="{BB962C8B-B14F-4D97-AF65-F5344CB8AC3E}">
        <p14:creationId xmlns:p14="http://schemas.microsoft.com/office/powerpoint/2010/main" val="2211470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Laser In Use Do Not Enter 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12904" y="-939570"/>
            <a:ext cx="6346456" cy="8756314"/>
          </a:xfrm>
        </p:spPr>
      </p:pic>
      <p:sp>
        <p:nvSpPr>
          <p:cNvPr id="12" name="Rectangle 11"/>
          <p:cNvSpPr/>
          <p:nvPr/>
        </p:nvSpPr>
        <p:spPr>
          <a:xfrm>
            <a:off x="155575" y="7937"/>
            <a:ext cx="8988425" cy="491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55574" y="6314952"/>
            <a:ext cx="8988425" cy="491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 rot="5400000">
            <a:off x="5469265" y="3183269"/>
            <a:ext cx="6858002" cy="491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383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972868" y="-183844"/>
            <a:ext cx="5310806" cy="734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93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" name="Espace réservé du contenu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581" y="427135"/>
            <a:ext cx="8680838" cy="591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52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1" y="483983"/>
            <a:ext cx="7680958" cy="5895138"/>
          </a:xfrm>
        </p:spPr>
      </p:pic>
    </p:spTree>
    <p:extLst>
      <p:ext uri="{BB962C8B-B14F-4D97-AF65-F5344CB8AC3E}">
        <p14:creationId xmlns:p14="http://schemas.microsoft.com/office/powerpoint/2010/main" val="2535252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5" y="505790"/>
            <a:ext cx="8173330" cy="5767118"/>
          </a:xfrm>
        </p:spPr>
      </p:pic>
    </p:spTree>
    <p:extLst>
      <p:ext uri="{BB962C8B-B14F-4D97-AF65-F5344CB8AC3E}">
        <p14:creationId xmlns:p14="http://schemas.microsoft.com/office/powerpoint/2010/main" val="28390095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418</TotalTime>
  <Words>0</Words>
  <Application>Microsoft Office PowerPoint</Application>
  <PresentationFormat>Affichage à l'écran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Claire Guene</dc:creator>
  <cp:lastModifiedBy>Claire Guene</cp:lastModifiedBy>
  <cp:revision>3</cp:revision>
  <cp:lastPrinted>2020-12-14T10:56:48Z</cp:lastPrinted>
  <dcterms:created xsi:type="dcterms:W3CDTF">2020-12-14T10:37:14Z</dcterms:created>
  <dcterms:modified xsi:type="dcterms:W3CDTF">2020-12-14T17:36:08Z</dcterms:modified>
</cp:coreProperties>
</file>