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32405638" cy="46807438"/>
  <p:notesSz cx="6858000" cy="9144000"/>
  <p:defaultTextStyle>
    <a:defPPr>
      <a:defRPr lang="fr-FR"/>
    </a:defPPr>
    <a:lvl1pPr marL="0" algn="l" defTabSz="2263186" rtl="0" eaLnBrk="1" latinLnBrk="0" hangingPunct="1">
      <a:defRPr sz="8900" kern="1200">
        <a:solidFill>
          <a:schemeClr val="tx1"/>
        </a:solidFill>
        <a:latin typeface="+mn-lt"/>
        <a:ea typeface="+mn-ea"/>
        <a:cs typeface="+mn-cs"/>
      </a:defRPr>
    </a:lvl1pPr>
    <a:lvl2pPr marL="2263186" algn="l" defTabSz="2263186" rtl="0" eaLnBrk="1" latinLnBrk="0" hangingPunct="1">
      <a:defRPr sz="8900" kern="1200">
        <a:solidFill>
          <a:schemeClr val="tx1"/>
        </a:solidFill>
        <a:latin typeface="+mn-lt"/>
        <a:ea typeface="+mn-ea"/>
        <a:cs typeface="+mn-cs"/>
      </a:defRPr>
    </a:lvl2pPr>
    <a:lvl3pPr marL="4526371" algn="l" defTabSz="2263186" rtl="0" eaLnBrk="1" latinLnBrk="0" hangingPunct="1">
      <a:defRPr sz="8900" kern="1200">
        <a:solidFill>
          <a:schemeClr val="tx1"/>
        </a:solidFill>
        <a:latin typeface="+mn-lt"/>
        <a:ea typeface="+mn-ea"/>
        <a:cs typeface="+mn-cs"/>
      </a:defRPr>
    </a:lvl3pPr>
    <a:lvl4pPr marL="6789557" algn="l" defTabSz="2263186" rtl="0" eaLnBrk="1" latinLnBrk="0" hangingPunct="1">
      <a:defRPr sz="8900" kern="1200">
        <a:solidFill>
          <a:schemeClr val="tx1"/>
        </a:solidFill>
        <a:latin typeface="+mn-lt"/>
        <a:ea typeface="+mn-ea"/>
        <a:cs typeface="+mn-cs"/>
      </a:defRPr>
    </a:lvl4pPr>
    <a:lvl5pPr marL="9052743" algn="l" defTabSz="2263186" rtl="0" eaLnBrk="1" latinLnBrk="0" hangingPunct="1">
      <a:defRPr sz="8900" kern="1200">
        <a:solidFill>
          <a:schemeClr val="tx1"/>
        </a:solidFill>
        <a:latin typeface="+mn-lt"/>
        <a:ea typeface="+mn-ea"/>
        <a:cs typeface="+mn-cs"/>
      </a:defRPr>
    </a:lvl5pPr>
    <a:lvl6pPr marL="11315929" algn="l" defTabSz="2263186" rtl="0" eaLnBrk="1" latinLnBrk="0" hangingPunct="1">
      <a:defRPr sz="8900" kern="1200">
        <a:solidFill>
          <a:schemeClr val="tx1"/>
        </a:solidFill>
        <a:latin typeface="+mn-lt"/>
        <a:ea typeface="+mn-ea"/>
        <a:cs typeface="+mn-cs"/>
      </a:defRPr>
    </a:lvl6pPr>
    <a:lvl7pPr marL="13579114" algn="l" defTabSz="2263186" rtl="0" eaLnBrk="1" latinLnBrk="0" hangingPunct="1">
      <a:defRPr sz="8900" kern="1200">
        <a:solidFill>
          <a:schemeClr val="tx1"/>
        </a:solidFill>
        <a:latin typeface="+mn-lt"/>
        <a:ea typeface="+mn-ea"/>
        <a:cs typeface="+mn-cs"/>
      </a:defRPr>
    </a:lvl7pPr>
    <a:lvl8pPr marL="15842300" algn="l" defTabSz="2263186" rtl="0" eaLnBrk="1" latinLnBrk="0" hangingPunct="1">
      <a:defRPr sz="8900" kern="1200">
        <a:solidFill>
          <a:schemeClr val="tx1"/>
        </a:solidFill>
        <a:latin typeface="+mn-lt"/>
        <a:ea typeface="+mn-ea"/>
        <a:cs typeface="+mn-cs"/>
      </a:defRPr>
    </a:lvl8pPr>
    <a:lvl9pPr marL="18105486" algn="l" defTabSz="2263186"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43">
          <p15:clr>
            <a:srgbClr val="A4A3A4"/>
          </p15:clr>
        </p15:guide>
        <p15:guide id="2" pos="10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B08"/>
    <a:srgbClr val="225F9D"/>
    <a:srgbClr val="008FC7"/>
    <a:srgbClr val="1E2264"/>
    <a:srgbClr val="DADADA"/>
    <a:srgbClr val="FFFFFF"/>
    <a:srgbClr val="505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3" autoAdjust="0"/>
    <p:restoredTop sz="94660"/>
  </p:normalViewPr>
  <p:slideViewPr>
    <p:cSldViewPr snapToGrid="0" snapToObjects="1">
      <p:cViewPr varScale="1">
        <p:scale>
          <a:sx n="20" d="100"/>
          <a:sy n="20" d="100"/>
        </p:scale>
        <p:origin x="2754" y="84"/>
      </p:cViewPr>
      <p:guideLst>
        <p:guide orient="horz" pos="14743"/>
        <p:guide pos="102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EFD5C-CDA0-4BA5-ADAE-4BF1B0D2BE3A}" type="datetimeFigureOut">
              <a:rPr lang="fr-FR" smtClean="0"/>
              <a:t>25/06/2024</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39FCD-94E3-4535-A23D-3896E42B05EE}" type="slidenum">
              <a:rPr lang="fr-FR" smtClean="0"/>
              <a:t>‹N°›</a:t>
            </a:fld>
            <a:endParaRPr lang="fr-FR"/>
          </a:p>
        </p:txBody>
      </p:sp>
    </p:spTree>
    <p:extLst>
      <p:ext uri="{BB962C8B-B14F-4D97-AF65-F5344CB8AC3E}">
        <p14:creationId xmlns:p14="http://schemas.microsoft.com/office/powerpoint/2010/main" val="231769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E539FCD-94E3-4535-A23D-3896E42B05EE}" type="slidenum">
              <a:rPr lang="fr-FR" smtClean="0"/>
              <a:t>1</a:t>
            </a:fld>
            <a:endParaRPr lang="fr-FR"/>
          </a:p>
        </p:txBody>
      </p:sp>
    </p:spTree>
    <p:extLst>
      <p:ext uri="{BB962C8B-B14F-4D97-AF65-F5344CB8AC3E}">
        <p14:creationId xmlns:p14="http://schemas.microsoft.com/office/powerpoint/2010/main" val="13144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8255765" y="5216525"/>
            <a:ext cx="2993330" cy="3148290"/>
          </a:xfrm>
          <a:prstGeom prst="rect">
            <a:avLst/>
          </a:prstGeom>
        </p:spPr>
        <p:txBody>
          <a:bodyPr vert="horz"/>
          <a:lstStyle>
            <a:lvl1pPr marL="0" indent="0" algn="ctr">
              <a:buNone/>
              <a:defRPr sz="3600" b="0" i="0">
                <a:latin typeface="Avenir Next Regular"/>
                <a:cs typeface="Avenir Next Regular"/>
              </a:defRPr>
            </a:lvl1pPr>
          </a:lstStyle>
          <a:p>
            <a:r>
              <a:rPr lang="fr-FR" dirty="0" smtClean="0"/>
              <a:t>Logo groupe optionnel</a:t>
            </a:r>
            <a:endParaRPr lang="fr-FR" dirty="0"/>
          </a:p>
        </p:txBody>
      </p:sp>
    </p:spTree>
    <p:extLst>
      <p:ext uri="{BB962C8B-B14F-4D97-AF65-F5344CB8AC3E}">
        <p14:creationId xmlns:p14="http://schemas.microsoft.com/office/powerpoint/2010/main" val="493694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7938" y="-38181"/>
            <a:ext cx="32405638" cy="46807439"/>
          </a:xfrm>
          <a:prstGeom prst="rect">
            <a:avLst/>
          </a:prstGeom>
          <a:gradFill>
            <a:gsLst>
              <a:gs pos="0">
                <a:srgbClr val="DADADA"/>
              </a:gs>
              <a:gs pos="100000">
                <a:srgbClr val="FFFFFF"/>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p:cNvSpPr/>
          <p:nvPr userDrawn="1"/>
        </p:nvSpPr>
        <p:spPr>
          <a:xfrm>
            <a:off x="0" y="0"/>
            <a:ext cx="1730167" cy="43782751"/>
          </a:xfrm>
          <a:prstGeom prst="rect">
            <a:avLst/>
          </a:prstGeom>
          <a:gradFill>
            <a:gsLst>
              <a:gs pos="0">
                <a:srgbClr val="1E2264"/>
              </a:gs>
              <a:gs pos="100000">
                <a:srgbClr val="008FC7"/>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fresne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32195" y="702245"/>
            <a:ext cx="7538602" cy="3570917"/>
          </a:xfrm>
          <a:prstGeom prst="rect">
            <a:avLst/>
          </a:prstGeom>
        </p:spPr>
      </p:pic>
      <p:sp>
        <p:nvSpPr>
          <p:cNvPr id="6" name="ZoneTexte 5"/>
          <p:cNvSpPr txBox="1"/>
          <p:nvPr userDrawn="1"/>
        </p:nvSpPr>
        <p:spPr>
          <a:xfrm rot="16200000">
            <a:off x="-3729420" y="4027702"/>
            <a:ext cx="9132040" cy="1000274"/>
          </a:xfrm>
          <a:prstGeom prst="rect">
            <a:avLst/>
          </a:prstGeom>
          <a:noFill/>
        </p:spPr>
        <p:txBody>
          <a:bodyPr wrap="square" rtlCol="0">
            <a:spAutoFit/>
          </a:bodyPr>
          <a:lstStyle/>
          <a:p>
            <a:r>
              <a:rPr lang="fr-FR" sz="5900" b="1" spc="590" dirty="0" err="1" smtClean="0">
                <a:solidFill>
                  <a:schemeClr val="bg1"/>
                </a:solidFill>
                <a:latin typeface="Avenir Next"/>
              </a:rPr>
              <a:t>www.fresnel.fr</a:t>
            </a:r>
            <a:endParaRPr lang="fr-FR" sz="5900" b="1" spc="590" dirty="0">
              <a:solidFill>
                <a:schemeClr val="bg1"/>
              </a:solidFill>
              <a:latin typeface="Avenir Next"/>
            </a:endParaRPr>
          </a:p>
        </p:txBody>
      </p:sp>
      <p:sp>
        <p:nvSpPr>
          <p:cNvPr id="3" name="Rectangle 2"/>
          <p:cNvSpPr/>
          <p:nvPr userDrawn="1"/>
        </p:nvSpPr>
        <p:spPr>
          <a:xfrm>
            <a:off x="7938" y="43782751"/>
            <a:ext cx="32397700" cy="30246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26915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2263186" rtl="0" eaLnBrk="1" latinLnBrk="0" hangingPunct="1">
        <a:spcBef>
          <a:spcPct val="0"/>
        </a:spcBef>
        <a:buNone/>
        <a:defRPr sz="9200" b="1" i="0" kern="1200" spc="260" baseline="0">
          <a:solidFill>
            <a:schemeClr val="tx1"/>
          </a:solidFill>
          <a:latin typeface="Futura Medium"/>
          <a:ea typeface="+mj-ea"/>
          <a:cs typeface="+mj-cs"/>
        </a:defRPr>
      </a:lvl1pPr>
    </p:titleStyle>
    <p:bodyStyle>
      <a:lvl1pPr marL="1697389" indent="-1697389" algn="l" defTabSz="2263186" rtl="0" eaLnBrk="1" latinLnBrk="0" hangingPunct="1">
        <a:spcBef>
          <a:spcPct val="20000"/>
        </a:spcBef>
        <a:buFont typeface="Arial"/>
        <a:buChar char="•"/>
        <a:defRPr sz="15800" kern="1200">
          <a:solidFill>
            <a:schemeClr val="tx1"/>
          </a:solidFill>
          <a:latin typeface="+mn-lt"/>
          <a:ea typeface="+mn-ea"/>
          <a:cs typeface="+mn-cs"/>
        </a:defRPr>
      </a:lvl1pPr>
      <a:lvl2pPr marL="3677677" indent="-1414491" algn="l" defTabSz="2263186" rtl="0" eaLnBrk="1" latinLnBrk="0" hangingPunct="1">
        <a:spcBef>
          <a:spcPct val="20000"/>
        </a:spcBef>
        <a:buFont typeface="Arial"/>
        <a:buChar char="–"/>
        <a:defRPr sz="13900" kern="1200">
          <a:solidFill>
            <a:schemeClr val="tx1"/>
          </a:solidFill>
          <a:latin typeface="+mn-lt"/>
          <a:ea typeface="+mn-ea"/>
          <a:cs typeface="+mn-cs"/>
        </a:defRPr>
      </a:lvl2pPr>
      <a:lvl3pPr marL="5657964" indent="-1131593" algn="l" defTabSz="2263186" rtl="0" eaLnBrk="1" latinLnBrk="0" hangingPunct="1">
        <a:spcBef>
          <a:spcPct val="20000"/>
        </a:spcBef>
        <a:buFont typeface="Arial"/>
        <a:buChar char="•"/>
        <a:defRPr sz="11900" kern="1200">
          <a:solidFill>
            <a:schemeClr val="tx1"/>
          </a:solidFill>
          <a:latin typeface="+mn-lt"/>
          <a:ea typeface="+mn-ea"/>
          <a:cs typeface="+mn-cs"/>
        </a:defRPr>
      </a:lvl3pPr>
      <a:lvl4pPr marL="7921150" indent="-1131593" algn="l" defTabSz="2263186" rtl="0" eaLnBrk="1" latinLnBrk="0" hangingPunct="1">
        <a:spcBef>
          <a:spcPct val="20000"/>
        </a:spcBef>
        <a:buFont typeface="Arial"/>
        <a:buChar char="–"/>
        <a:defRPr sz="9900" kern="1200">
          <a:solidFill>
            <a:schemeClr val="tx1"/>
          </a:solidFill>
          <a:latin typeface="+mn-lt"/>
          <a:ea typeface="+mn-ea"/>
          <a:cs typeface="+mn-cs"/>
        </a:defRPr>
      </a:lvl4pPr>
      <a:lvl5pPr marL="10184336" indent="-1131593" algn="l" defTabSz="2263186" rtl="0" eaLnBrk="1" latinLnBrk="0" hangingPunct="1">
        <a:spcBef>
          <a:spcPct val="20000"/>
        </a:spcBef>
        <a:buFont typeface="Arial"/>
        <a:buChar char="»"/>
        <a:defRPr sz="9900" kern="1200">
          <a:solidFill>
            <a:schemeClr val="tx1"/>
          </a:solidFill>
          <a:latin typeface="+mn-lt"/>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p:bodyStyle>
    <p:otherStyle>
      <a:defPPr>
        <a:defRPr lang="fr-FR"/>
      </a:defPPr>
      <a:lvl1pPr marL="0" algn="l" defTabSz="2263186" rtl="0" eaLnBrk="1" latinLnBrk="0" hangingPunct="1">
        <a:defRPr sz="8900" kern="1200">
          <a:solidFill>
            <a:schemeClr val="tx1"/>
          </a:solidFill>
          <a:latin typeface="+mn-lt"/>
          <a:ea typeface="+mn-ea"/>
          <a:cs typeface="+mn-cs"/>
        </a:defRPr>
      </a:lvl1pPr>
      <a:lvl2pPr marL="2263186" algn="l" defTabSz="2263186" rtl="0" eaLnBrk="1" latinLnBrk="0" hangingPunct="1">
        <a:defRPr sz="8900" kern="1200">
          <a:solidFill>
            <a:schemeClr val="tx1"/>
          </a:solidFill>
          <a:latin typeface="+mn-lt"/>
          <a:ea typeface="+mn-ea"/>
          <a:cs typeface="+mn-cs"/>
        </a:defRPr>
      </a:lvl2pPr>
      <a:lvl3pPr marL="4526371" algn="l" defTabSz="2263186" rtl="0" eaLnBrk="1" latinLnBrk="0" hangingPunct="1">
        <a:defRPr sz="8900" kern="1200">
          <a:solidFill>
            <a:schemeClr val="tx1"/>
          </a:solidFill>
          <a:latin typeface="+mn-lt"/>
          <a:ea typeface="+mn-ea"/>
          <a:cs typeface="+mn-cs"/>
        </a:defRPr>
      </a:lvl3pPr>
      <a:lvl4pPr marL="6789557" algn="l" defTabSz="2263186" rtl="0" eaLnBrk="1" latinLnBrk="0" hangingPunct="1">
        <a:defRPr sz="8900" kern="1200">
          <a:solidFill>
            <a:schemeClr val="tx1"/>
          </a:solidFill>
          <a:latin typeface="+mn-lt"/>
          <a:ea typeface="+mn-ea"/>
          <a:cs typeface="+mn-cs"/>
        </a:defRPr>
      </a:lvl4pPr>
      <a:lvl5pPr marL="9052743" algn="l" defTabSz="2263186" rtl="0" eaLnBrk="1" latinLnBrk="0" hangingPunct="1">
        <a:defRPr sz="8900" kern="1200">
          <a:solidFill>
            <a:schemeClr val="tx1"/>
          </a:solidFill>
          <a:latin typeface="+mn-lt"/>
          <a:ea typeface="+mn-ea"/>
          <a:cs typeface="+mn-cs"/>
        </a:defRPr>
      </a:lvl5pPr>
      <a:lvl6pPr marL="11315929" algn="l" defTabSz="2263186" rtl="0" eaLnBrk="1" latinLnBrk="0" hangingPunct="1">
        <a:defRPr sz="8900" kern="1200">
          <a:solidFill>
            <a:schemeClr val="tx1"/>
          </a:solidFill>
          <a:latin typeface="+mn-lt"/>
          <a:ea typeface="+mn-ea"/>
          <a:cs typeface="+mn-cs"/>
        </a:defRPr>
      </a:lvl6pPr>
      <a:lvl7pPr marL="13579114" algn="l" defTabSz="2263186" rtl="0" eaLnBrk="1" latinLnBrk="0" hangingPunct="1">
        <a:defRPr sz="8900" kern="1200">
          <a:solidFill>
            <a:schemeClr val="tx1"/>
          </a:solidFill>
          <a:latin typeface="+mn-lt"/>
          <a:ea typeface="+mn-ea"/>
          <a:cs typeface="+mn-cs"/>
        </a:defRPr>
      </a:lvl7pPr>
      <a:lvl8pPr marL="15842300" algn="l" defTabSz="2263186" rtl="0" eaLnBrk="1" latinLnBrk="0" hangingPunct="1">
        <a:defRPr sz="8900" kern="1200">
          <a:solidFill>
            <a:schemeClr val="tx1"/>
          </a:solidFill>
          <a:latin typeface="+mn-lt"/>
          <a:ea typeface="+mn-ea"/>
          <a:cs typeface="+mn-cs"/>
        </a:defRPr>
      </a:lvl8pPr>
      <a:lvl9pPr marL="18105486" algn="l" defTabSz="2263186"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6"/>
          <p:cNvSpPr txBox="1">
            <a:spLocks/>
          </p:cNvSpPr>
          <p:nvPr/>
        </p:nvSpPr>
        <p:spPr>
          <a:xfrm>
            <a:off x="4504006" y="1462929"/>
            <a:ext cx="19522417" cy="2965091"/>
          </a:xfrm>
          <a:prstGeom prst="rect">
            <a:avLst/>
          </a:prstGeom>
        </p:spPr>
        <p:txBody>
          <a:bodyPr vert="horz"/>
          <a:lstStyle>
            <a:lvl1pPr algn="l" defTabSz="2263186" rtl="0" eaLnBrk="1" latinLnBrk="0" hangingPunct="1">
              <a:spcBef>
                <a:spcPct val="0"/>
              </a:spcBef>
              <a:buNone/>
              <a:defRPr sz="9200" b="1" i="0" kern="1200" spc="260" baseline="0">
                <a:solidFill>
                  <a:schemeClr val="tx1"/>
                </a:solidFill>
                <a:latin typeface="Futura Medium"/>
                <a:ea typeface="+mj-ea"/>
                <a:cs typeface="+mj-cs"/>
              </a:defRPr>
            </a:lvl1pPr>
          </a:lstStyle>
          <a:p>
            <a:r>
              <a:rPr lang="fr-FR" dirty="0" smtClean="0"/>
              <a:t>A0 Poster </a:t>
            </a:r>
            <a:r>
              <a:rPr lang="fr-FR" dirty="0"/>
              <a:t>T</a:t>
            </a:r>
            <a:r>
              <a:rPr lang="fr-FR" dirty="0" smtClean="0"/>
              <a:t>emplate</a:t>
            </a:r>
            <a:br>
              <a:rPr lang="fr-FR" dirty="0" smtClean="0"/>
            </a:br>
            <a:r>
              <a:rPr lang="fr-FR" dirty="0" smtClean="0"/>
              <a:t>of the Institut Fresnel</a:t>
            </a:r>
            <a:endParaRPr lang="fr-FR" dirty="0"/>
          </a:p>
        </p:txBody>
      </p:sp>
      <p:sp>
        <p:nvSpPr>
          <p:cNvPr id="10" name="Espace réservé du texte 8"/>
          <p:cNvSpPr txBox="1">
            <a:spLocks/>
          </p:cNvSpPr>
          <p:nvPr/>
        </p:nvSpPr>
        <p:spPr>
          <a:xfrm>
            <a:off x="4504006" y="4942697"/>
            <a:ext cx="21788169" cy="1201611"/>
          </a:xfrm>
          <a:prstGeom prst="rect">
            <a:avLst/>
          </a:prstGeom>
        </p:spPr>
        <p:txBody>
          <a:bodyPr vert="horz"/>
          <a:lstStyle>
            <a:lvl1pPr marL="0" marR="0" indent="0" algn="l" defTabSz="2263186" rtl="0" eaLnBrk="1" fontAlgn="auto" latinLnBrk="0" hangingPunct="1">
              <a:lnSpc>
                <a:spcPts val="3760"/>
              </a:lnSpc>
              <a:spcBef>
                <a:spcPct val="20000"/>
              </a:spcBef>
              <a:spcAft>
                <a:spcPts val="0"/>
              </a:spcAft>
              <a:buClrTx/>
              <a:buSzTx/>
              <a:buFont typeface="Arial"/>
              <a:buNone/>
              <a:tabLst/>
              <a:defRPr sz="3800" kern="1200" baseline="0">
                <a:solidFill>
                  <a:srgbClr val="225F9D"/>
                </a:solidFill>
                <a:latin typeface="Avenir Next Medium"/>
                <a:ea typeface="+mn-ea"/>
                <a:cs typeface="+mn-cs"/>
              </a:defRPr>
            </a:lvl1pPr>
            <a:lvl2pPr marL="3677677" indent="-1414491" algn="l" defTabSz="2263186" rtl="0" eaLnBrk="1" latinLnBrk="0" hangingPunct="1">
              <a:spcBef>
                <a:spcPct val="20000"/>
              </a:spcBef>
              <a:buFont typeface="Arial"/>
              <a:buChar char="–"/>
              <a:defRPr sz="3800" kern="1200">
                <a:solidFill>
                  <a:schemeClr val="tx1"/>
                </a:solidFill>
                <a:latin typeface="Avenir Next Medium"/>
                <a:ea typeface="+mn-ea"/>
                <a:cs typeface="+mn-cs"/>
              </a:defRPr>
            </a:lvl2pPr>
            <a:lvl3pPr marL="5657964"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3pPr>
            <a:lvl4pPr marL="7921150"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4pPr>
            <a:lvl5pPr marL="10184336"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pPr>
              <a:defRPr/>
            </a:pPr>
            <a:r>
              <a:rPr lang="fr-FR" dirty="0" smtClean="0"/>
              <a:t>Gaston LAGAFFE</a:t>
            </a:r>
            <a:r>
              <a:rPr lang="fr-FR" baseline="30000" dirty="0" smtClean="0"/>
              <a:t>1</a:t>
            </a:r>
            <a:r>
              <a:rPr lang="fr-FR" dirty="0" smtClean="0"/>
              <a:t>, Mademoiselle JEANNE</a:t>
            </a:r>
            <a:r>
              <a:rPr lang="fr-FR" baseline="30000" dirty="0"/>
              <a:t>1</a:t>
            </a:r>
            <a:r>
              <a:rPr lang="fr-FR" dirty="0" smtClean="0"/>
              <a:t>, Fantasio</a:t>
            </a:r>
            <a:r>
              <a:rPr lang="fr-FR" baseline="30000" dirty="0"/>
              <a:t>1</a:t>
            </a:r>
            <a:r>
              <a:rPr lang="fr-FR" dirty="0" smtClean="0"/>
              <a:t>, </a:t>
            </a:r>
            <a:r>
              <a:rPr lang="fr-FR" dirty="0" err="1" smtClean="0"/>
              <a:t>Bertje</a:t>
            </a:r>
            <a:r>
              <a:rPr lang="fr-FR" dirty="0" smtClean="0"/>
              <a:t> VAN SCHRIJFBOEK</a:t>
            </a:r>
            <a:r>
              <a:rPr lang="fr-FR" baseline="30000" dirty="0" smtClean="0"/>
              <a:t>2</a:t>
            </a:r>
            <a:r>
              <a:rPr lang="fr-FR" dirty="0" smtClean="0"/>
              <a:t>,</a:t>
            </a:r>
          </a:p>
          <a:p>
            <a:pPr>
              <a:defRPr/>
            </a:pPr>
            <a:r>
              <a:rPr lang="fr-FR" dirty="0" smtClean="0"/>
              <a:t>Yves LEBRAC</a:t>
            </a:r>
            <a:r>
              <a:rPr lang="fr-FR" baseline="30000" dirty="0"/>
              <a:t>1</a:t>
            </a:r>
            <a:r>
              <a:rPr lang="fr-FR" dirty="0" smtClean="0"/>
              <a:t>, M. De MESMAEKER</a:t>
            </a:r>
            <a:r>
              <a:rPr lang="fr-FR" baseline="30000" dirty="0" smtClean="0"/>
              <a:t>2</a:t>
            </a:r>
            <a:r>
              <a:rPr lang="fr-FR" dirty="0" smtClean="0"/>
              <a:t>, Joseph LONGTARIN</a:t>
            </a:r>
            <a:r>
              <a:rPr lang="fr-FR" baseline="30000" dirty="0"/>
              <a:t>1</a:t>
            </a:r>
            <a:r>
              <a:rPr lang="fr-FR" dirty="0" smtClean="0"/>
              <a:t>, André FRANQUIN</a:t>
            </a:r>
            <a:r>
              <a:rPr lang="fr-FR" baseline="30000" dirty="0"/>
              <a:t>1</a:t>
            </a:r>
            <a:endParaRPr lang="fr-FR" dirty="0"/>
          </a:p>
        </p:txBody>
      </p:sp>
      <p:sp>
        <p:nvSpPr>
          <p:cNvPr id="11" name="Espace réservé du texte 8"/>
          <p:cNvSpPr txBox="1">
            <a:spLocks/>
          </p:cNvSpPr>
          <p:nvPr/>
        </p:nvSpPr>
        <p:spPr>
          <a:xfrm>
            <a:off x="4504006" y="6144308"/>
            <a:ext cx="21788169" cy="1403740"/>
          </a:xfrm>
          <a:prstGeom prst="rect">
            <a:avLst/>
          </a:prstGeom>
          <a:ln>
            <a:noFill/>
          </a:ln>
        </p:spPr>
        <p:txBody>
          <a:bodyPr vert="horz"/>
          <a:lstStyle>
            <a:lvl1pPr marL="0" marR="0" indent="0" algn="l" defTabSz="2263186" rtl="0" eaLnBrk="1" fontAlgn="auto" latinLnBrk="0" hangingPunct="1">
              <a:lnSpc>
                <a:spcPts val="1000"/>
              </a:lnSpc>
              <a:spcBef>
                <a:spcPts val="0"/>
              </a:spcBef>
              <a:spcAft>
                <a:spcPts val="0"/>
              </a:spcAft>
              <a:buClrTx/>
              <a:buSzTx/>
              <a:buFont typeface="Arial"/>
              <a:buNone/>
              <a:tabLst/>
              <a:defRPr sz="2900" b="0" i="1" kern="1200" baseline="0">
                <a:solidFill>
                  <a:srgbClr val="505150"/>
                </a:solidFill>
                <a:latin typeface="Avenir Next Medium"/>
                <a:ea typeface="+mn-ea"/>
                <a:cs typeface="+mn-cs"/>
              </a:defRPr>
            </a:lvl1pPr>
            <a:lvl2pPr marL="3677677" indent="-1414491" algn="l" defTabSz="2263186" rtl="0" eaLnBrk="1" latinLnBrk="0" hangingPunct="1">
              <a:spcBef>
                <a:spcPct val="20000"/>
              </a:spcBef>
              <a:buFont typeface="Arial"/>
              <a:buChar char="–"/>
              <a:defRPr sz="3800" kern="1200">
                <a:solidFill>
                  <a:schemeClr val="tx1"/>
                </a:solidFill>
                <a:latin typeface="Avenir Next Medium"/>
                <a:ea typeface="+mn-ea"/>
                <a:cs typeface="+mn-cs"/>
              </a:defRPr>
            </a:lvl2pPr>
            <a:lvl3pPr marL="5657964"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3pPr>
            <a:lvl4pPr marL="7921150"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4pPr>
            <a:lvl5pPr marL="10184336"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pPr>
              <a:lnSpc>
                <a:spcPts val="3760"/>
              </a:lnSpc>
              <a:spcBef>
                <a:spcPct val="20000"/>
              </a:spcBef>
              <a:defRPr/>
            </a:pPr>
            <a:r>
              <a:rPr lang="fr-FR" dirty="0"/>
              <a:t>1- Aix Marseille </a:t>
            </a:r>
            <a:r>
              <a:rPr lang="fr-FR" dirty="0" err="1"/>
              <a:t>Univ</a:t>
            </a:r>
            <a:r>
              <a:rPr lang="fr-FR" dirty="0"/>
              <a:t>, CNRS, Centrale Marseille, Institut Fresnel, Marseille, France</a:t>
            </a:r>
            <a:br>
              <a:rPr lang="fr-FR" dirty="0"/>
            </a:br>
            <a:r>
              <a:rPr lang="fr-FR" dirty="0"/>
              <a:t>2-Aix Marseille </a:t>
            </a:r>
            <a:r>
              <a:rPr lang="fr-FR" dirty="0" err="1"/>
              <a:t>Univ</a:t>
            </a:r>
            <a:r>
              <a:rPr lang="fr-FR" dirty="0"/>
              <a:t>, CNRS, Centrale Marseille, Institut Fresnel, Marseille, </a:t>
            </a:r>
            <a:r>
              <a:rPr lang="fr-FR" dirty="0" smtClean="0"/>
              <a:t>France</a:t>
            </a:r>
            <a:endParaRPr lang="fr-FR" dirty="0"/>
          </a:p>
        </p:txBody>
      </p:sp>
      <p:sp>
        <p:nvSpPr>
          <p:cNvPr id="12" name="Espace réservé du texte 12"/>
          <p:cNvSpPr txBox="1">
            <a:spLocks/>
          </p:cNvSpPr>
          <p:nvPr/>
        </p:nvSpPr>
        <p:spPr>
          <a:xfrm>
            <a:off x="4503738" y="8386005"/>
            <a:ext cx="22718711" cy="2649537"/>
          </a:xfrm>
          <a:prstGeom prst="rect">
            <a:avLst/>
          </a:prstGeom>
        </p:spPr>
        <p:txBody>
          <a:bodyPr vert="horz"/>
          <a:lstStyle>
            <a:lvl1pPr marL="0" indent="0" algn="l" defTabSz="2263186" rtl="0" eaLnBrk="1" latinLnBrk="0" hangingPunct="1">
              <a:spcBef>
                <a:spcPct val="20000"/>
              </a:spcBef>
              <a:buFont typeface="Arial"/>
              <a:buNone/>
              <a:defRPr sz="2900" b="0" i="0" kern="1200" baseline="0">
                <a:solidFill>
                  <a:schemeClr val="tx1"/>
                </a:solidFill>
                <a:latin typeface="Avenir Next Medium"/>
                <a:ea typeface="+mn-ea"/>
                <a:cs typeface="Avenir Next Medium"/>
              </a:defRPr>
            </a:lvl1pPr>
            <a:lvl2pPr marL="3677677" indent="-1414491" algn="l" defTabSz="2263186" rtl="0" eaLnBrk="1" latinLnBrk="0" hangingPunct="1">
              <a:spcBef>
                <a:spcPct val="20000"/>
              </a:spcBef>
              <a:buFont typeface="Arial"/>
              <a:buChar char="–"/>
              <a:defRPr sz="2900" b="0" i="0" kern="1200">
                <a:solidFill>
                  <a:schemeClr val="tx1"/>
                </a:solidFill>
                <a:latin typeface="Avenir Next Medium"/>
                <a:ea typeface="+mn-ea"/>
                <a:cs typeface="Avenir Next Medium"/>
              </a:defRPr>
            </a:lvl2pPr>
            <a:lvl3pPr marL="5657964" indent="-1131593" algn="l" defTabSz="2263186" rtl="0" eaLnBrk="1" latinLnBrk="0" hangingPunct="1">
              <a:spcBef>
                <a:spcPct val="20000"/>
              </a:spcBef>
              <a:buFont typeface="Arial"/>
              <a:buChar char="•"/>
              <a:defRPr sz="2900" b="0" i="0" kern="1200">
                <a:solidFill>
                  <a:schemeClr val="tx1"/>
                </a:solidFill>
                <a:latin typeface="Avenir Next Medium"/>
                <a:ea typeface="+mn-ea"/>
                <a:cs typeface="Avenir Next Medium"/>
              </a:defRPr>
            </a:lvl3pPr>
            <a:lvl4pPr marL="7921150" indent="-1131593" algn="l" defTabSz="2263186" rtl="0" eaLnBrk="1" latinLnBrk="0" hangingPunct="1">
              <a:spcBef>
                <a:spcPct val="20000"/>
              </a:spcBef>
              <a:buFont typeface="Arial"/>
              <a:buChar char="–"/>
              <a:defRPr sz="2900" b="0" i="0" kern="1200">
                <a:solidFill>
                  <a:schemeClr val="tx1"/>
                </a:solidFill>
                <a:latin typeface="Avenir Next Medium"/>
                <a:ea typeface="+mn-ea"/>
                <a:cs typeface="Avenir Next Medium"/>
              </a:defRPr>
            </a:lvl4pPr>
            <a:lvl5pPr marL="10184336" indent="-1131593" algn="l" defTabSz="2263186" rtl="0" eaLnBrk="1" latinLnBrk="0" hangingPunct="1">
              <a:spcBef>
                <a:spcPct val="20000"/>
              </a:spcBef>
              <a:buFont typeface="Arial"/>
              <a:buChar char="»"/>
              <a:defRPr sz="2900" b="0" i="0" kern="1200">
                <a:solidFill>
                  <a:schemeClr val="tx1"/>
                </a:solidFill>
                <a:latin typeface="Avenir Next Medium"/>
                <a:ea typeface="+mn-ea"/>
                <a:cs typeface="Avenir Next Medium"/>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pPr algn="just"/>
            <a:r>
              <a:rPr lang="fr-FR" dirty="0" smtClean="0"/>
              <a:t>Abstract : This </a:t>
            </a:r>
            <a:r>
              <a:rPr lang="fr-FR" dirty="0" err="1" smtClean="0"/>
              <a:t>is</a:t>
            </a:r>
            <a:r>
              <a:rPr lang="fr-FR" dirty="0" smtClean="0"/>
              <a:t> the abstract of the poster: Font: avenir </a:t>
            </a:r>
            <a:r>
              <a:rPr lang="fr-FR" dirty="0" err="1" smtClean="0"/>
              <a:t>Next</a:t>
            </a:r>
            <a:r>
              <a:rPr lang="fr-FR" dirty="0" smtClean="0"/>
              <a:t>, Medium, 29 pt.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a:t> </a:t>
            </a:r>
            <a:r>
              <a:rPr lang="en-US" dirty="0" err="1"/>
              <a:t>dolore</a:t>
            </a:r>
            <a:r>
              <a:rPr lang="en-US" dirty="0"/>
              <a:t> magna </a:t>
            </a:r>
            <a:r>
              <a:rPr lang="en-US" dirty="0" err="1"/>
              <a:t>aliqua</a:t>
            </a:r>
            <a:r>
              <a:rPr lang="en-US" dirty="0" smtClean="0"/>
              <a:t>.</a:t>
            </a:r>
            <a:endParaRPr lang="en-US" dirty="0"/>
          </a:p>
        </p:txBody>
      </p:sp>
      <p:sp>
        <p:nvSpPr>
          <p:cNvPr id="16" name="Rectangle 15"/>
          <p:cNvSpPr/>
          <p:nvPr/>
        </p:nvSpPr>
        <p:spPr>
          <a:xfrm>
            <a:off x="16516320" y="12625356"/>
            <a:ext cx="14649381" cy="8635707"/>
          </a:xfrm>
          <a:prstGeom prst="rect">
            <a:avLst/>
          </a:prstGeom>
          <a:solidFill>
            <a:schemeClr val="bg1"/>
          </a:solidFill>
          <a:ln>
            <a:noFill/>
          </a:ln>
          <a:effectLst>
            <a:outerShdw blurRad="222250" dist="137287" dir="2700000" algn="tl" rotWithShape="0">
              <a:srgbClr val="000000">
                <a:alpha val="3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texte 21"/>
          <p:cNvSpPr txBox="1">
            <a:spLocks/>
          </p:cNvSpPr>
          <p:nvPr/>
        </p:nvSpPr>
        <p:spPr>
          <a:xfrm>
            <a:off x="17378992" y="13692585"/>
            <a:ext cx="13436600" cy="913903"/>
          </a:xfrm>
          <a:prstGeom prst="rect">
            <a:avLst/>
          </a:prstGeom>
        </p:spPr>
        <p:txBody>
          <a:bodyPr vert="horz"/>
          <a:lstStyle>
            <a:lvl1pPr marL="0" indent="0" algn="l" defTabSz="2263186" rtl="0" eaLnBrk="1" latinLnBrk="0" hangingPunct="1">
              <a:spcBef>
                <a:spcPct val="20000"/>
              </a:spcBef>
              <a:buFont typeface="Arial"/>
              <a:buNone/>
              <a:defRPr sz="5500" kern="1200" baseline="0">
                <a:solidFill>
                  <a:schemeClr val="tx1"/>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err="1" smtClean="0"/>
              <a:t>Title</a:t>
            </a:r>
            <a:r>
              <a:rPr lang="fr-FR" dirty="0" smtClean="0"/>
              <a:t> of the box</a:t>
            </a:r>
            <a:endParaRPr lang="fr-FR" dirty="0"/>
          </a:p>
        </p:txBody>
      </p:sp>
      <p:sp>
        <p:nvSpPr>
          <p:cNvPr id="18" name="Espace réservé du texte 21"/>
          <p:cNvSpPr txBox="1">
            <a:spLocks/>
          </p:cNvSpPr>
          <p:nvPr/>
        </p:nvSpPr>
        <p:spPr>
          <a:xfrm>
            <a:off x="17378992" y="14479498"/>
            <a:ext cx="13436600" cy="888965"/>
          </a:xfrm>
          <a:prstGeom prst="rect">
            <a:avLst/>
          </a:prstGeom>
        </p:spPr>
        <p:txBody>
          <a:bodyPr vert="horz"/>
          <a:lstStyle>
            <a:lvl1pPr marL="0" indent="0" algn="l" defTabSz="2263186" rtl="0" eaLnBrk="1" latinLnBrk="0" hangingPunct="1">
              <a:spcBef>
                <a:spcPct val="20000"/>
              </a:spcBef>
              <a:buFont typeface="Arial"/>
              <a:buNone/>
              <a:defRPr sz="4500" kern="1200" spc="140" baseline="0">
                <a:solidFill>
                  <a:srgbClr val="225F9D"/>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a:t>Possible </a:t>
            </a:r>
            <a:r>
              <a:rPr lang="fr-FR" dirty="0" err="1"/>
              <a:t>subtitle</a:t>
            </a:r>
            <a:endParaRPr lang="fr-FR" dirty="0"/>
          </a:p>
        </p:txBody>
      </p:sp>
      <p:sp>
        <p:nvSpPr>
          <p:cNvPr id="19" name="Espace réservé du texte 24"/>
          <p:cNvSpPr txBox="1">
            <a:spLocks/>
          </p:cNvSpPr>
          <p:nvPr/>
        </p:nvSpPr>
        <p:spPr>
          <a:xfrm>
            <a:off x="17353593" y="15495988"/>
            <a:ext cx="13436600" cy="5231723"/>
          </a:xfrm>
          <a:prstGeom prst="rect">
            <a:avLst/>
          </a:prstGeom>
        </p:spPr>
        <p:txBody>
          <a:bodyPr vert="horz"/>
          <a:lstStyle>
            <a:lvl1pPr marL="0" indent="0" algn="l" defTabSz="2263186" rtl="0" eaLnBrk="1" latinLnBrk="0" hangingPunct="1">
              <a:lnSpc>
                <a:spcPts val="3400"/>
              </a:lnSpc>
              <a:spcBef>
                <a:spcPct val="20000"/>
              </a:spcBef>
              <a:buFont typeface="Arial"/>
              <a:buNone/>
              <a:defRPr sz="3000" kern="1200">
                <a:solidFill>
                  <a:schemeClr val="tx1"/>
                </a:solidFill>
                <a:latin typeface="Avenir Next"/>
                <a:ea typeface="+mn-ea"/>
                <a:cs typeface="+mn-cs"/>
              </a:defRPr>
            </a:lvl1pPr>
            <a:lvl2pPr marL="3677677" indent="-1414491" algn="l" defTabSz="2263186" rtl="0" eaLnBrk="1" latinLnBrk="0" hangingPunct="1">
              <a:spcBef>
                <a:spcPct val="20000"/>
              </a:spcBef>
              <a:buFont typeface="Arial"/>
              <a:buChar char="–"/>
              <a:defRPr sz="13900" kern="1200">
                <a:solidFill>
                  <a:schemeClr val="tx1"/>
                </a:solidFill>
                <a:latin typeface="+mn-lt"/>
                <a:ea typeface="+mn-ea"/>
                <a:cs typeface="+mn-cs"/>
              </a:defRPr>
            </a:lvl2pPr>
            <a:lvl3pPr marL="5657964" indent="-1131593" algn="l" defTabSz="2263186" rtl="0" eaLnBrk="1" latinLnBrk="0" hangingPunct="1">
              <a:spcBef>
                <a:spcPct val="20000"/>
              </a:spcBef>
              <a:buFont typeface="Arial"/>
              <a:buChar char="•"/>
              <a:defRPr sz="11900" kern="1200">
                <a:solidFill>
                  <a:schemeClr val="tx1"/>
                </a:solidFill>
                <a:latin typeface="+mn-lt"/>
                <a:ea typeface="+mn-ea"/>
                <a:cs typeface="+mn-cs"/>
              </a:defRPr>
            </a:lvl3pPr>
            <a:lvl4pPr marL="7921150" indent="-1131593" algn="l" defTabSz="2263186" rtl="0" eaLnBrk="1" latinLnBrk="0" hangingPunct="1">
              <a:spcBef>
                <a:spcPct val="20000"/>
              </a:spcBef>
              <a:buFont typeface="Arial"/>
              <a:buChar char="–"/>
              <a:defRPr sz="9900" kern="1200">
                <a:solidFill>
                  <a:schemeClr val="tx1"/>
                </a:solidFill>
                <a:latin typeface="+mn-lt"/>
                <a:ea typeface="+mn-ea"/>
                <a:cs typeface="+mn-cs"/>
              </a:defRPr>
            </a:lvl4pPr>
            <a:lvl5pPr marL="10184336" indent="-1131593" algn="l" defTabSz="2263186" rtl="0" eaLnBrk="1" latinLnBrk="0" hangingPunct="1">
              <a:spcBef>
                <a:spcPct val="20000"/>
              </a:spcBef>
              <a:buFont typeface="Arial"/>
              <a:buChar char="»"/>
              <a:defRPr sz="9900" kern="1200">
                <a:solidFill>
                  <a:schemeClr val="tx1"/>
                </a:solidFill>
                <a:latin typeface="+mn-lt"/>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ro-RO" sz="2400" dirty="0" smtClean="0"/>
              <a:t>Texte, police Avenir Next, Medium, font size 22 to 30. </a:t>
            </a:r>
          </a:p>
          <a:p>
            <a:r>
              <a:rPr lang="ro-RO" sz="2400" dirty="0"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a:t>
            </a:r>
          </a:p>
          <a:p>
            <a:r>
              <a:rPr lang="ro-RO" sz="2400" dirty="0" smtClean="0"/>
              <a:t>et dolore magna aliqua. Ut enim ad minim veniam, quis nostrud exercitation ullamco laboris nisi ut aliquip ex ea commodo consequat. Duis aute irure dolor in reprehenderit in voluptate velit esse cillum </a:t>
            </a:r>
            <a:r>
              <a:rPr lang="ro-RO" sz="2400" dirty="0"/>
              <a:t>dolo et dolore magna aliqua. Ut enim ad minim veniam, quis nostrud exercitation ullamco laboris nisi ut aliquip ex ea commodo consequat. Duis aute irure dolor in reprehenderit in voluptate velit esse cillum dolo.</a:t>
            </a:r>
            <a:endParaRPr lang="fr-FR" sz="2400" dirty="0"/>
          </a:p>
          <a:p>
            <a:endParaRPr lang="fr-FR" sz="2400" dirty="0"/>
          </a:p>
        </p:txBody>
      </p:sp>
      <p:sp>
        <p:nvSpPr>
          <p:cNvPr id="22" name="Rectangle 21"/>
          <p:cNvSpPr/>
          <p:nvPr/>
        </p:nvSpPr>
        <p:spPr>
          <a:xfrm>
            <a:off x="1203882" y="12550436"/>
            <a:ext cx="14474102" cy="18009587"/>
          </a:xfrm>
          <a:prstGeom prst="rect">
            <a:avLst/>
          </a:prstGeom>
          <a:solidFill>
            <a:schemeClr val="bg1"/>
          </a:solidFill>
          <a:ln>
            <a:noFill/>
          </a:ln>
          <a:effectLst>
            <a:outerShdw blurRad="222250" dist="137287" dir="2700000" algn="tl" rotWithShape="0">
              <a:srgbClr val="000000">
                <a:alpha val="3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space réservé du texte 21"/>
          <p:cNvSpPr txBox="1">
            <a:spLocks/>
          </p:cNvSpPr>
          <p:nvPr/>
        </p:nvSpPr>
        <p:spPr>
          <a:xfrm>
            <a:off x="2066553" y="13617665"/>
            <a:ext cx="13436600" cy="913903"/>
          </a:xfrm>
          <a:prstGeom prst="rect">
            <a:avLst/>
          </a:prstGeom>
        </p:spPr>
        <p:txBody>
          <a:bodyPr vert="horz"/>
          <a:lstStyle>
            <a:lvl1pPr marL="0" indent="0" algn="l" defTabSz="2263186" rtl="0" eaLnBrk="1" latinLnBrk="0" hangingPunct="1">
              <a:spcBef>
                <a:spcPct val="20000"/>
              </a:spcBef>
              <a:buFont typeface="Arial"/>
              <a:buNone/>
              <a:defRPr sz="5500" kern="1200" baseline="0">
                <a:solidFill>
                  <a:schemeClr val="tx1"/>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err="1" smtClean="0"/>
              <a:t>Title</a:t>
            </a:r>
            <a:r>
              <a:rPr lang="fr-FR" dirty="0" smtClean="0"/>
              <a:t> of the box</a:t>
            </a:r>
            <a:endParaRPr lang="fr-FR" dirty="0"/>
          </a:p>
        </p:txBody>
      </p:sp>
      <p:sp>
        <p:nvSpPr>
          <p:cNvPr id="24" name="Espace réservé du texte 21"/>
          <p:cNvSpPr txBox="1">
            <a:spLocks/>
          </p:cNvSpPr>
          <p:nvPr/>
        </p:nvSpPr>
        <p:spPr>
          <a:xfrm>
            <a:off x="2066553" y="14404578"/>
            <a:ext cx="13436600" cy="888965"/>
          </a:xfrm>
          <a:prstGeom prst="rect">
            <a:avLst/>
          </a:prstGeom>
        </p:spPr>
        <p:txBody>
          <a:bodyPr vert="horz"/>
          <a:lstStyle>
            <a:lvl1pPr marL="0" indent="0" algn="l" defTabSz="2263186" rtl="0" eaLnBrk="1" latinLnBrk="0" hangingPunct="1">
              <a:spcBef>
                <a:spcPct val="20000"/>
              </a:spcBef>
              <a:buFont typeface="Arial"/>
              <a:buNone/>
              <a:defRPr sz="4500" kern="1200" spc="140" baseline="0">
                <a:solidFill>
                  <a:srgbClr val="225F9D"/>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smtClean="0"/>
              <a:t>Possible </a:t>
            </a:r>
            <a:r>
              <a:rPr lang="fr-FR" dirty="0" err="1" smtClean="0"/>
              <a:t>subtitle</a:t>
            </a:r>
            <a:endParaRPr lang="fr-FR" dirty="0"/>
          </a:p>
        </p:txBody>
      </p:sp>
      <p:sp>
        <p:nvSpPr>
          <p:cNvPr id="25" name="Espace réservé du texte 24"/>
          <p:cNvSpPr txBox="1">
            <a:spLocks/>
          </p:cNvSpPr>
          <p:nvPr/>
        </p:nvSpPr>
        <p:spPr>
          <a:xfrm>
            <a:off x="2041154" y="15421069"/>
            <a:ext cx="6849923" cy="8192922"/>
          </a:xfrm>
          <a:prstGeom prst="rect">
            <a:avLst/>
          </a:prstGeom>
        </p:spPr>
        <p:txBody>
          <a:bodyPr vert="horz"/>
          <a:lstStyle>
            <a:lvl1pPr marL="0" indent="0" algn="l" defTabSz="2263186" rtl="0" eaLnBrk="1" latinLnBrk="0" hangingPunct="1">
              <a:lnSpc>
                <a:spcPts val="3400"/>
              </a:lnSpc>
              <a:spcBef>
                <a:spcPct val="20000"/>
              </a:spcBef>
              <a:buFont typeface="Arial"/>
              <a:buNone/>
              <a:defRPr sz="3000" kern="1200">
                <a:solidFill>
                  <a:schemeClr val="tx1"/>
                </a:solidFill>
                <a:latin typeface="Avenir Next"/>
                <a:ea typeface="+mn-ea"/>
                <a:cs typeface="+mn-cs"/>
              </a:defRPr>
            </a:lvl1pPr>
            <a:lvl2pPr marL="3677677" indent="-1414491" algn="l" defTabSz="2263186" rtl="0" eaLnBrk="1" latinLnBrk="0" hangingPunct="1">
              <a:spcBef>
                <a:spcPct val="20000"/>
              </a:spcBef>
              <a:buFont typeface="Arial"/>
              <a:buChar char="–"/>
              <a:defRPr sz="13900" kern="1200">
                <a:solidFill>
                  <a:schemeClr val="tx1"/>
                </a:solidFill>
                <a:latin typeface="+mn-lt"/>
                <a:ea typeface="+mn-ea"/>
                <a:cs typeface="+mn-cs"/>
              </a:defRPr>
            </a:lvl2pPr>
            <a:lvl3pPr marL="5657964" indent="-1131593" algn="l" defTabSz="2263186" rtl="0" eaLnBrk="1" latinLnBrk="0" hangingPunct="1">
              <a:spcBef>
                <a:spcPct val="20000"/>
              </a:spcBef>
              <a:buFont typeface="Arial"/>
              <a:buChar char="•"/>
              <a:defRPr sz="11900" kern="1200">
                <a:solidFill>
                  <a:schemeClr val="tx1"/>
                </a:solidFill>
                <a:latin typeface="+mn-lt"/>
                <a:ea typeface="+mn-ea"/>
                <a:cs typeface="+mn-cs"/>
              </a:defRPr>
            </a:lvl3pPr>
            <a:lvl4pPr marL="7921150" indent="-1131593" algn="l" defTabSz="2263186" rtl="0" eaLnBrk="1" latinLnBrk="0" hangingPunct="1">
              <a:spcBef>
                <a:spcPct val="20000"/>
              </a:spcBef>
              <a:buFont typeface="Arial"/>
              <a:buChar char="–"/>
              <a:defRPr sz="9900" kern="1200">
                <a:solidFill>
                  <a:schemeClr val="tx1"/>
                </a:solidFill>
                <a:latin typeface="+mn-lt"/>
                <a:ea typeface="+mn-ea"/>
                <a:cs typeface="+mn-cs"/>
              </a:defRPr>
            </a:lvl4pPr>
            <a:lvl5pPr marL="10184336" indent="-1131593" algn="l" defTabSz="2263186" rtl="0" eaLnBrk="1" latinLnBrk="0" hangingPunct="1">
              <a:spcBef>
                <a:spcPct val="20000"/>
              </a:spcBef>
              <a:buFont typeface="Arial"/>
              <a:buChar char="»"/>
              <a:defRPr sz="9900" kern="1200">
                <a:solidFill>
                  <a:schemeClr val="tx1"/>
                </a:solidFill>
                <a:latin typeface="+mn-lt"/>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ro-RO" sz="2400" dirty="0" smtClean="0"/>
              <a:t>Texte, police Avenir Next, Medium, font size 22 to 30. </a:t>
            </a:r>
          </a:p>
          <a:p>
            <a:r>
              <a:rPr lang="ro-RO" sz="2400" dirty="0"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a:t>
            </a:r>
          </a:p>
          <a:p>
            <a:r>
              <a:rPr lang="ro-RO" sz="2400" dirty="0" smtClean="0"/>
              <a:t>et dolore magna aliqua. Ut enim ad minim veniam, quis nostrud exercitation ullamco laboris nisi ut aliquip ex ea commodo consequat. Duis aute irure dolor in reprehenderit in voluptate velit esse cillum </a:t>
            </a:r>
            <a:r>
              <a:rPr lang="ro-RO" sz="2400" dirty="0"/>
              <a:t>dolo nisi ut aliquip ex ea commodo consequat. Duis aute irure dolor in reprehenderit in voluptate velit esse cillum dolo.</a:t>
            </a:r>
            <a:endParaRPr lang="fr-FR" sz="2400" dirty="0"/>
          </a:p>
          <a:p>
            <a:endParaRPr lang="fr-FR" sz="2400" dirty="0"/>
          </a:p>
        </p:txBody>
      </p:sp>
      <p:sp>
        <p:nvSpPr>
          <p:cNvPr id="26" name="Rectangle 25"/>
          <p:cNvSpPr/>
          <p:nvPr/>
        </p:nvSpPr>
        <p:spPr>
          <a:xfrm>
            <a:off x="16516320" y="21924316"/>
            <a:ext cx="14649381" cy="8635707"/>
          </a:xfrm>
          <a:prstGeom prst="rect">
            <a:avLst/>
          </a:prstGeom>
          <a:solidFill>
            <a:schemeClr val="bg1"/>
          </a:solidFill>
          <a:ln>
            <a:noFill/>
          </a:ln>
          <a:effectLst>
            <a:outerShdw blurRad="222250" dist="137287" dir="2700000" algn="tl" rotWithShape="0">
              <a:srgbClr val="000000">
                <a:alpha val="3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p:nvPr/>
        </p:nvSpPr>
        <p:spPr>
          <a:xfrm>
            <a:off x="16516320" y="31110885"/>
            <a:ext cx="14649381" cy="8635707"/>
          </a:xfrm>
          <a:prstGeom prst="rect">
            <a:avLst/>
          </a:prstGeom>
          <a:solidFill>
            <a:schemeClr val="bg1"/>
          </a:solidFill>
          <a:ln>
            <a:noFill/>
          </a:ln>
          <a:effectLst>
            <a:outerShdw blurRad="222250" dist="137287" dir="2700000" algn="tl" rotWithShape="0">
              <a:srgbClr val="000000">
                <a:alpha val="3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Espace réservé du texte 21"/>
          <p:cNvSpPr txBox="1">
            <a:spLocks/>
          </p:cNvSpPr>
          <p:nvPr/>
        </p:nvSpPr>
        <p:spPr>
          <a:xfrm>
            <a:off x="17378992" y="32178114"/>
            <a:ext cx="13436600" cy="913903"/>
          </a:xfrm>
          <a:prstGeom prst="rect">
            <a:avLst/>
          </a:prstGeom>
        </p:spPr>
        <p:txBody>
          <a:bodyPr vert="horz"/>
          <a:lstStyle>
            <a:lvl1pPr marL="0" indent="0" algn="l" defTabSz="2263186" rtl="0" eaLnBrk="1" latinLnBrk="0" hangingPunct="1">
              <a:spcBef>
                <a:spcPct val="20000"/>
              </a:spcBef>
              <a:buFont typeface="Arial"/>
              <a:buNone/>
              <a:defRPr sz="5500" kern="1200" baseline="0">
                <a:solidFill>
                  <a:schemeClr val="tx1"/>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err="1" smtClean="0"/>
              <a:t>Title</a:t>
            </a:r>
            <a:r>
              <a:rPr lang="fr-FR" dirty="0" smtClean="0"/>
              <a:t> of the box</a:t>
            </a:r>
            <a:endParaRPr lang="fr-FR" dirty="0"/>
          </a:p>
        </p:txBody>
      </p:sp>
      <p:sp>
        <p:nvSpPr>
          <p:cNvPr id="32" name="Espace réservé du texte 21"/>
          <p:cNvSpPr txBox="1">
            <a:spLocks/>
          </p:cNvSpPr>
          <p:nvPr/>
        </p:nvSpPr>
        <p:spPr>
          <a:xfrm>
            <a:off x="17378992" y="32965027"/>
            <a:ext cx="13436600" cy="888965"/>
          </a:xfrm>
          <a:prstGeom prst="rect">
            <a:avLst/>
          </a:prstGeom>
        </p:spPr>
        <p:txBody>
          <a:bodyPr vert="horz"/>
          <a:lstStyle>
            <a:lvl1pPr marL="0" indent="0" algn="l" defTabSz="2263186" rtl="0" eaLnBrk="1" latinLnBrk="0" hangingPunct="1">
              <a:spcBef>
                <a:spcPct val="20000"/>
              </a:spcBef>
              <a:buFont typeface="Arial"/>
              <a:buNone/>
              <a:defRPr sz="4500" kern="1200" spc="140" baseline="0">
                <a:solidFill>
                  <a:srgbClr val="225F9D"/>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a:t>Possible </a:t>
            </a:r>
            <a:r>
              <a:rPr lang="fr-FR" dirty="0" err="1"/>
              <a:t>subtitle</a:t>
            </a:r>
            <a:endParaRPr lang="fr-FR" dirty="0"/>
          </a:p>
        </p:txBody>
      </p:sp>
      <p:sp>
        <p:nvSpPr>
          <p:cNvPr id="33" name="Espace réservé du texte 24"/>
          <p:cNvSpPr txBox="1">
            <a:spLocks/>
          </p:cNvSpPr>
          <p:nvPr/>
        </p:nvSpPr>
        <p:spPr>
          <a:xfrm>
            <a:off x="17353593" y="33981518"/>
            <a:ext cx="6129499" cy="4470400"/>
          </a:xfrm>
          <a:prstGeom prst="rect">
            <a:avLst/>
          </a:prstGeom>
        </p:spPr>
        <p:txBody>
          <a:bodyPr vert="horz"/>
          <a:lstStyle>
            <a:lvl1pPr marL="0" indent="0" algn="l" defTabSz="2263186" rtl="0" eaLnBrk="1" latinLnBrk="0" hangingPunct="1">
              <a:lnSpc>
                <a:spcPts val="3400"/>
              </a:lnSpc>
              <a:spcBef>
                <a:spcPct val="20000"/>
              </a:spcBef>
              <a:buFont typeface="Arial"/>
              <a:buNone/>
              <a:defRPr sz="3000" kern="1200">
                <a:solidFill>
                  <a:schemeClr val="tx1"/>
                </a:solidFill>
                <a:latin typeface="Avenir Next"/>
                <a:ea typeface="+mn-ea"/>
                <a:cs typeface="+mn-cs"/>
              </a:defRPr>
            </a:lvl1pPr>
            <a:lvl2pPr marL="3677677" indent="-1414491" algn="l" defTabSz="2263186" rtl="0" eaLnBrk="1" latinLnBrk="0" hangingPunct="1">
              <a:spcBef>
                <a:spcPct val="20000"/>
              </a:spcBef>
              <a:buFont typeface="Arial"/>
              <a:buChar char="–"/>
              <a:defRPr sz="13900" kern="1200">
                <a:solidFill>
                  <a:schemeClr val="tx1"/>
                </a:solidFill>
                <a:latin typeface="+mn-lt"/>
                <a:ea typeface="+mn-ea"/>
                <a:cs typeface="+mn-cs"/>
              </a:defRPr>
            </a:lvl2pPr>
            <a:lvl3pPr marL="5657964" indent="-1131593" algn="l" defTabSz="2263186" rtl="0" eaLnBrk="1" latinLnBrk="0" hangingPunct="1">
              <a:spcBef>
                <a:spcPct val="20000"/>
              </a:spcBef>
              <a:buFont typeface="Arial"/>
              <a:buChar char="•"/>
              <a:defRPr sz="11900" kern="1200">
                <a:solidFill>
                  <a:schemeClr val="tx1"/>
                </a:solidFill>
                <a:latin typeface="+mn-lt"/>
                <a:ea typeface="+mn-ea"/>
                <a:cs typeface="+mn-cs"/>
              </a:defRPr>
            </a:lvl3pPr>
            <a:lvl4pPr marL="7921150" indent="-1131593" algn="l" defTabSz="2263186" rtl="0" eaLnBrk="1" latinLnBrk="0" hangingPunct="1">
              <a:spcBef>
                <a:spcPct val="20000"/>
              </a:spcBef>
              <a:buFont typeface="Arial"/>
              <a:buChar char="–"/>
              <a:defRPr sz="9900" kern="1200">
                <a:solidFill>
                  <a:schemeClr val="tx1"/>
                </a:solidFill>
                <a:latin typeface="+mn-lt"/>
                <a:ea typeface="+mn-ea"/>
                <a:cs typeface="+mn-cs"/>
              </a:defRPr>
            </a:lvl4pPr>
            <a:lvl5pPr marL="10184336" indent="-1131593" algn="l" defTabSz="2263186" rtl="0" eaLnBrk="1" latinLnBrk="0" hangingPunct="1">
              <a:spcBef>
                <a:spcPct val="20000"/>
              </a:spcBef>
              <a:buFont typeface="Arial"/>
              <a:buChar char="»"/>
              <a:defRPr sz="9900" kern="1200">
                <a:solidFill>
                  <a:schemeClr val="tx1"/>
                </a:solidFill>
                <a:latin typeface="+mn-lt"/>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ro-RO" sz="2400" dirty="0" smtClean="0"/>
              <a:t>Texte, police Avenir Next, Medium, fonts size 22 to 30. </a:t>
            </a:r>
          </a:p>
          <a:p>
            <a:r>
              <a:rPr lang="ro-RO" sz="2400" dirty="0" smtClean="0"/>
              <a:t>Lorem ipsum dolor sit amet, consectetur adipisicing elit, sed do eiusmod tempor incididunt ut labore et dolore magna aliqua. Ut enim ad minim veniam, quis nostrud exercitation </a:t>
            </a:r>
            <a:r>
              <a:rPr lang="ro-RO" sz="2400" dirty="0"/>
              <a:t>dolore magna aliqua. Ut enim ad minim veniam, quis nostrud exercitation </a:t>
            </a:r>
            <a:r>
              <a:rPr lang="ro-RO" sz="2400" dirty="0" smtClean="0"/>
              <a:t>ull.</a:t>
            </a:r>
            <a:endParaRPr lang="fr-FR" sz="2400" dirty="0"/>
          </a:p>
        </p:txBody>
      </p:sp>
      <p:sp>
        <p:nvSpPr>
          <p:cNvPr id="34" name="Rectangle 33"/>
          <p:cNvSpPr/>
          <p:nvPr/>
        </p:nvSpPr>
        <p:spPr>
          <a:xfrm>
            <a:off x="1203882" y="31110885"/>
            <a:ext cx="14474102" cy="11590335"/>
          </a:xfrm>
          <a:prstGeom prst="rect">
            <a:avLst/>
          </a:prstGeom>
          <a:solidFill>
            <a:schemeClr val="bg1"/>
          </a:solidFill>
          <a:ln>
            <a:noFill/>
          </a:ln>
          <a:effectLst>
            <a:outerShdw blurRad="222250" dist="137287" dir="2700000" algn="tl" rotWithShape="0">
              <a:srgbClr val="000000">
                <a:alpha val="3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space réservé du texte 21"/>
          <p:cNvSpPr txBox="1">
            <a:spLocks/>
          </p:cNvSpPr>
          <p:nvPr/>
        </p:nvSpPr>
        <p:spPr>
          <a:xfrm>
            <a:off x="2066554" y="32178114"/>
            <a:ext cx="13436600" cy="913903"/>
          </a:xfrm>
          <a:prstGeom prst="rect">
            <a:avLst/>
          </a:prstGeom>
        </p:spPr>
        <p:txBody>
          <a:bodyPr vert="horz"/>
          <a:lstStyle>
            <a:lvl1pPr marL="0" indent="0" algn="l" defTabSz="2263186" rtl="0" eaLnBrk="1" latinLnBrk="0" hangingPunct="1">
              <a:spcBef>
                <a:spcPct val="20000"/>
              </a:spcBef>
              <a:buFont typeface="Arial"/>
              <a:buNone/>
              <a:defRPr sz="5500" kern="1200" baseline="0">
                <a:solidFill>
                  <a:schemeClr val="tx1"/>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err="1" smtClean="0"/>
              <a:t>Title</a:t>
            </a:r>
            <a:r>
              <a:rPr lang="fr-FR" dirty="0" smtClean="0"/>
              <a:t> of the box</a:t>
            </a:r>
            <a:endParaRPr lang="fr-FR" dirty="0"/>
          </a:p>
        </p:txBody>
      </p:sp>
      <p:sp>
        <p:nvSpPr>
          <p:cNvPr id="36" name="Espace réservé du texte 21"/>
          <p:cNvSpPr txBox="1">
            <a:spLocks/>
          </p:cNvSpPr>
          <p:nvPr/>
        </p:nvSpPr>
        <p:spPr>
          <a:xfrm>
            <a:off x="2066554" y="32965027"/>
            <a:ext cx="13436600" cy="888965"/>
          </a:xfrm>
          <a:prstGeom prst="rect">
            <a:avLst/>
          </a:prstGeom>
        </p:spPr>
        <p:txBody>
          <a:bodyPr vert="horz"/>
          <a:lstStyle>
            <a:lvl1pPr marL="0" indent="0" algn="l" defTabSz="2263186" rtl="0" eaLnBrk="1" latinLnBrk="0" hangingPunct="1">
              <a:spcBef>
                <a:spcPct val="20000"/>
              </a:spcBef>
              <a:buFont typeface="Arial"/>
              <a:buNone/>
              <a:defRPr sz="4500" kern="1200" spc="140" baseline="0">
                <a:solidFill>
                  <a:srgbClr val="225F9D"/>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a:t>Possible </a:t>
            </a:r>
            <a:r>
              <a:rPr lang="fr-FR" dirty="0" err="1"/>
              <a:t>subtitle</a:t>
            </a:r>
            <a:endParaRPr lang="fr-FR" dirty="0"/>
          </a:p>
        </p:txBody>
      </p:sp>
      <p:sp>
        <p:nvSpPr>
          <p:cNvPr id="37" name="Espace réservé du texte 24"/>
          <p:cNvSpPr txBox="1">
            <a:spLocks/>
          </p:cNvSpPr>
          <p:nvPr/>
        </p:nvSpPr>
        <p:spPr>
          <a:xfrm>
            <a:off x="2041155" y="33981517"/>
            <a:ext cx="12839022" cy="4988473"/>
          </a:xfrm>
          <a:prstGeom prst="rect">
            <a:avLst/>
          </a:prstGeom>
        </p:spPr>
        <p:txBody>
          <a:bodyPr vert="horz"/>
          <a:lstStyle>
            <a:lvl1pPr marL="0" indent="0" algn="l" defTabSz="2263186" rtl="0" eaLnBrk="1" latinLnBrk="0" hangingPunct="1">
              <a:lnSpc>
                <a:spcPts val="3400"/>
              </a:lnSpc>
              <a:spcBef>
                <a:spcPct val="20000"/>
              </a:spcBef>
              <a:buFont typeface="Arial"/>
              <a:buNone/>
              <a:defRPr sz="3000" kern="1200">
                <a:solidFill>
                  <a:schemeClr val="tx1"/>
                </a:solidFill>
                <a:latin typeface="Avenir Next"/>
                <a:ea typeface="+mn-ea"/>
                <a:cs typeface="+mn-cs"/>
              </a:defRPr>
            </a:lvl1pPr>
            <a:lvl2pPr marL="3677677" indent="-1414491" algn="l" defTabSz="2263186" rtl="0" eaLnBrk="1" latinLnBrk="0" hangingPunct="1">
              <a:spcBef>
                <a:spcPct val="20000"/>
              </a:spcBef>
              <a:buFont typeface="Arial"/>
              <a:buChar char="–"/>
              <a:defRPr sz="13900" kern="1200">
                <a:solidFill>
                  <a:schemeClr val="tx1"/>
                </a:solidFill>
                <a:latin typeface="+mn-lt"/>
                <a:ea typeface="+mn-ea"/>
                <a:cs typeface="+mn-cs"/>
              </a:defRPr>
            </a:lvl2pPr>
            <a:lvl3pPr marL="5657964" indent="-1131593" algn="l" defTabSz="2263186" rtl="0" eaLnBrk="1" latinLnBrk="0" hangingPunct="1">
              <a:spcBef>
                <a:spcPct val="20000"/>
              </a:spcBef>
              <a:buFont typeface="Arial"/>
              <a:buChar char="•"/>
              <a:defRPr sz="11900" kern="1200">
                <a:solidFill>
                  <a:schemeClr val="tx1"/>
                </a:solidFill>
                <a:latin typeface="+mn-lt"/>
                <a:ea typeface="+mn-ea"/>
                <a:cs typeface="+mn-cs"/>
              </a:defRPr>
            </a:lvl3pPr>
            <a:lvl4pPr marL="7921150" indent="-1131593" algn="l" defTabSz="2263186" rtl="0" eaLnBrk="1" latinLnBrk="0" hangingPunct="1">
              <a:spcBef>
                <a:spcPct val="20000"/>
              </a:spcBef>
              <a:buFont typeface="Arial"/>
              <a:buChar char="–"/>
              <a:defRPr sz="9900" kern="1200">
                <a:solidFill>
                  <a:schemeClr val="tx1"/>
                </a:solidFill>
                <a:latin typeface="+mn-lt"/>
                <a:ea typeface="+mn-ea"/>
                <a:cs typeface="+mn-cs"/>
              </a:defRPr>
            </a:lvl4pPr>
            <a:lvl5pPr marL="10184336" indent="-1131593" algn="l" defTabSz="2263186" rtl="0" eaLnBrk="1" latinLnBrk="0" hangingPunct="1">
              <a:spcBef>
                <a:spcPct val="20000"/>
              </a:spcBef>
              <a:buFont typeface="Arial"/>
              <a:buChar char="»"/>
              <a:defRPr sz="9900" kern="1200">
                <a:solidFill>
                  <a:schemeClr val="tx1"/>
                </a:solidFill>
                <a:latin typeface="+mn-lt"/>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ro-RO" sz="2400" dirty="0" smtClean="0"/>
              <a:t>Texte, police Avenir Next, Medium, font size 22 to 30. </a:t>
            </a:r>
          </a:p>
          <a:p>
            <a:r>
              <a:rPr lang="ro-RO" sz="2400" dirty="0"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a:t>
            </a:r>
          </a:p>
          <a:p>
            <a:r>
              <a:rPr lang="ro-RO" sz="2400" dirty="0" smtClean="0"/>
              <a:t>et dolore magna aliqua. Ut enim ad minim veniam, quis nostrud exercitation ullamco laboris nisi ut aliquip ex ea commodo consequat. Duis aute irure dolor in reprehenderit in voluptate velit esse cillum </a:t>
            </a:r>
            <a:r>
              <a:rPr lang="ro-RO" sz="2400" dirty="0"/>
              <a:t>dolo et dolore magna aliqua. Ut enim ad minim veniam, quis nostrud exercitation ullamco laboris nisi ut aliquip ex ea commodo consequat. Duis aute irure dolor in reprehenderit in voluptate velit esse cillum dolo</a:t>
            </a:r>
            <a:r>
              <a:rPr lang="ro-RO" sz="2400" dirty="0" smtClean="0"/>
              <a:t>.</a:t>
            </a:r>
            <a:endParaRPr lang="fr-FR" sz="2400" dirty="0"/>
          </a:p>
        </p:txBody>
      </p:sp>
      <p:sp>
        <p:nvSpPr>
          <p:cNvPr id="38" name="ZoneTexte 37"/>
          <p:cNvSpPr txBox="1"/>
          <p:nvPr/>
        </p:nvSpPr>
        <p:spPr>
          <a:xfrm>
            <a:off x="16447674" y="40470046"/>
            <a:ext cx="4050126" cy="938719"/>
          </a:xfrm>
          <a:prstGeom prst="rect">
            <a:avLst/>
          </a:prstGeom>
          <a:noFill/>
        </p:spPr>
        <p:txBody>
          <a:bodyPr wrap="square" rtlCol="0">
            <a:spAutoFit/>
          </a:bodyPr>
          <a:lstStyle/>
          <a:p>
            <a:r>
              <a:rPr lang="fr-FR" sz="5500" dirty="0" err="1" smtClean="0">
                <a:latin typeface="Futura Medium"/>
              </a:rPr>
              <a:t>References</a:t>
            </a:r>
            <a:endParaRPr lang="fr-FR" sz="5500" dirty="0">
              <a:latin typeface="Futura Medium"/>
            </a:endParaRPr>
          </a:p>
        </p:txBody>
      </p:sp>
      <p:sp>
        <p:nvSpPr>
          <p:cNvPr id="39" name="ZoneTexte 38"/>
          <p:cNvSpPr txBox="1"/>
          <p:nvPr/>
        </p:nvSpPr>
        <p:spPr>
          <a:xfrm>
            <a:off x="16461185" y="41231976"/>
            <a:ext cx="7177911" cy="1446550"/>
          </a:xfrm>
          <a:prstGeom prst="rect">
            <a:avLst/>
          </a:prstGeom>
          <a:noFill/>
        </p:spPr>
        <p:txBody>
          <a:bodyPr wrap="square" rtlCol="0">
            <a:spAutoFit/>
          </a:bodyPr>
          <a:lstStyle/>
          <a:p>
            <a:r>
              <a:rPr lang="ro-RO" sz="2200" dirty="0" smtClean="0">
                <a:latin typeface="Avenir Next"/>
                <a:cs typeface="Avenir Next Regular"/>
              </a:rPr>
              <a:t>[</a:t>
            </a:r>
            <a:r>
              <a:rPr lang="ro-RO" sz="2200" dirty="0">
                <a:latin typeface="Avenir Next"/>
                <a:cs typeface="Avenir Next Regular"/>
              </a:rPr>
              <a:t>1] Lagaffe et al. </a:t>
            </a:r>
            <a:r>
              <a:rPr lang="ro-RO" sz="2200" i="1" dirty="0">
                <a:latin typeface="Avenir Next"/>
                <a:cs typeface="Avenir Next Regular"/>
              </a:rPr>
              <a:t>J. Appl. Opt.</a:t>
            </a:r>
            <a:r>
              <a:rPr lang="ro-RO" sz="2200" dirty="0">
                <a:latin typeface="Avenir Next"/>
                <a:cs typeface="Avenir Next Regular"/>
              </a:rPr>
              <a:t> 14, 432 (2014)</a:t>
            </a:r>
          </a:p>
          <a:p>
            <a:r>
              <a:rPr lang="ro-RO" sz="2200" dirty="0" smtClean="0">
                <a:latin typeface="Avenir Next"/>
                <a:cs typeface="Avenir Next Regular"/>
              </a:rPr>
              <a:t>[2] </a:t>
            </a:r>
            <a:r>
              <a:rPr lang="ro-RO" sz="2200" dirty="0">
                <a:latin typeface="Avenir Next"/>
                <a:cs typeface="Avenir Next Regular"/>
              </a:rPr>
              <a:t>Lagaffe et al. </a:t>
            </a:r>
            <a:r>
              <a:rPr lang="ro-RO" sz="2200" i="1" dirty="0" smtClean="0">
                <a:latin typeface="Avenir Next"/>
                <a:cs typeface="Avenir Next Regular"/>
              </a:rPr>
              <a:t>Phys. Rev. B</a:t>
            </a:r>
            <a:r>
              <a:rPr lang="ro-RO" sz="2200" dirty="0" smtClean="0">
                <a:latin typeface="Avenir Next"/>
                <a:cs typeface="Avenir Next Regular"/>
              </a:rPr>
              <a:t> </a:t>
            </a:r>
            <a:r>
              <a:rPr lang="ro-RO" sz="2200" dirty="0">
                <a:latin typeface="Avenir Next"/>
                <a:cs typeface="Avenir Next Regular"/>
              </a:rPr>
              <a:t>14, 432 (2014)</a:t>
            </a:r>
          </a:p>
          <a:p>
            <a:r>
              <a:rPr lang="ro-RO" sz="2200" dirty="0">
                <a:latin typeface="Avenir Next"/>
                <a:cs typeface="Avenir Next Regular"/>
              </a:rPr>
              <a:t>[3] Lagaffe et al. </a:t>
            </a:r>
            <a:r>
              <a:rPr lang="ro-RO" sz="2200" i="1" dirty="0">
                <a:latin typeface="Avenir Next"/>
                <a:cs typeface="Avenir Next Regular"/>
              </a:rPr>
              <a:t>J. Am. Chem. Soc.</a:t>
            </a:r>
            <a:r>
              <a:rPr lang="ro-RO" sz="2200" dirty="0">
                <a:latin typeface="Avenir Next"/>
                <a:cs typeface="Avenir Next Regular"/>
              </a:rPr>
              <a:t> 14, 432 (2014)</a:t>
            </a:r>
          </a:p>
          <a:p>
            <a:r>
              <a:rPr lang="ro-RO" sz="2200" dirty="0">
                <a:latin typeface="Avenir Next"/>
                <a:cs typeface="Avenir Next Regular"/>
              </a:rPr>
              <a:t>[3] Lagaffe et al. </a:t>
            </a:r>
            <a:r>
              <a:rPr lang="ro-RO" sz="2200" i="1" dirty="0" smtClean="0">
                <a:latin typeface="Avenir Next"/>
                <a:cs typeface="Avenir Next Regular"/>
              </a:rPr>
              <a:t>J. Appl. Opt.</a:t>
            </a:r>
            <a:r>
              <a:rPr lang="ro-RO" sz="2200" dirty="0" smtClean="0">
                <a:latin typeface="Avenir Next"/>
                <a:cs typeface="Avenir Next Regular"/>
              </a:rPr>
              <a:t> </a:t>
            </a:r>
            <a:r>
              <a:rPr lang="ro-RO" sz="2200" dirty="0">
                <a:latin typeface="Avenir Next"/>
                <a:cs typeface="Avenir Next Regular"/>
              </a:rPr>
              <a:t>14, 432 (2014</a:t>
            </a:r>
            <a:r>
              <a:rPr lang="ro-RO" sz="2200" dirty="0" smtClean="0">
                <a:latin typeface="Avenir Next"/>
                <a:cs typeface="Avenir Next Regular"/>
              </a:rPr>
              <a:t>)</a:t>
            </a:r>
            <a:endParaRPr lang="ro-RO" sz="2200" dirty="0">
              <a:latin typeface="Avenir Next"/>
              <a:cs typeface="Avenir Next Regular"/>
            </a:endParaRPr>
          </a:p>
        </p:txBody>
      </p:sp>
      <p:cxnSp>
        <p:nvCxnSpPr>
          <p:cNvPr id="41" name="Connecteur droit 40"/>
          <p:cNvCxnSpPr/>
          <p:nvPr/>
        </p:nvCxnSpPr>
        <p:spPr>
          <a:xfrm>
            <a:off x="4504006" y="8103790"/>
            <a:ext cx="22718443"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a:off x="4504006" y="11441192"/>
            <a:ext cx="22718443"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pic>
        <p:nvPicPr>
          <p:cNvPr id="48" name="Image 47"/>
          <p:cNvPicPr>
            <a:picLocks noChangeAspect="1"/>
          </p:cNvPicPr>
          <p:nvPr/>
        </p:nvPicPr>
        <p:blipFill>
          <a:blip r:embed="rId3"/>
          <a:stretch>
            <a:fillRect/>
          </a:stretch>
        </p:blipFill>
        <p:spPr>
          <a:xfrm>
            <a:off x="26744223" y="44468732"/>
            <a:ext cx="4839194" cy="1651602"/>
          </a:xfrm>
          <a:prstGeom prst="rect">
            <a:avLst/>
          </a:prstGeom>
        </p:spPr>
      </p:pic>
      <p:sp>
        <p:nvSpPr>
          <p:cNvPr id="53" name="ZoneTexte 52"/>
          <p:cNvSpPr txBox="1"/>
          <p:nvPr/>
        </p:nvSpPr>
        <p:spPr>
          <a:xfrm>
            <a:off x="9292177" y="17393986"/>
            <a:ext cx="5435600" cy="892552"/>
          </a:xfrm>
          <a:prstGeom prst="rect">
            <a:avLst/>
          </a:prstGeom>
          <a:noFill/>
        </p:spPr>
        <p:txBody>
          <a:bodyPr wrap="square" rtlCol="0">
            <a:spAutoFit/>
          </a:bodyPr>
          <a:lstStyle/>
          <a:p>
            <a:r>
              <a:rPr lang="fr-FR" sz="2600" i="1" dirty="0" err="1" smtClean="0">
                <a:solidFill>
                  <a:srgbClr val="EA6B08"/>
                </a:solidFill>
                <a:latin typeface="Avenir Next"/>
              </a:rPr>
              <a:t>Text</a:t>
            </a:r>
            <a:r>
              <a:rPr lang="fr-FR" sz="2600" i="1" dirty="0" smtClean="0">
                <a:solidFill>
                  <a:srgbClr val="EA6B08"/>
                </a:solidFill>
                <a:latin typeface="Avenir Next"/>
              </a:rPr>
              <a:t>, police Avenir </a:t>
            </a:r>
            <a:r>
              <a:rPr lang="fr-FR" sz="2600" i="1" dirty="0" err="1" smtClean="0">
                <a:solidFill>
                  <a:srgbClr val="EA6B08"/>
                </a:solidFill>
                <a:latin typeface="Avenir Next"/>
              </a:rPr>
              <a:t>Next</a:t>
            </a:r>
            <a:r>
              <a:rPr lang="fr-FR" sz="2600" i="1" dirty="0" smtClean="0">
                <a:solidFill>
                  <a:srgbClr val="EA6B08"/>
                </a:solidFill>
                <a:latin typeface="Avenir Next"/>
              </a:rPr>
              <a:t>, Italic, font 26, for </a:t>
            </a:r>
            <a:r>
              <a:rPr lang="fr-FR" sz="2600" i="1" dirty="0" err="1" smtClean="0">
                <a:solidFill>
                  <a:srgbClr val="EA6B08"/>
                </a:solidFill>
                <a:latin typeface="Avenir Next"/>
              </a:rPr>
              <a:t>any</a:t>
            </a:r>
            <a:r>
              <a:rPr lang="fr-FR" sz="2600" i="1" dirty="0" smtClean="0">
                <a:solidFill>
                  <a:srgbClr val="EA6B08"/>
                </a:solidFill>
                <a:latin typeface="Avenir Next"/>
              </a:rPr>
              <a:t> figure </a:t>
            </a:r>
            <a:r>
              <a:rPr lang="fr-FR" sz="2600" i="1" dirty="0" err="1" smtClean="0">
                <a:solidFill>
                  <a:srgbClr val="EA6B08"/>
                </a:solidFill>
                <a:latin typeface="Avenir Next"/>
              </a:rPr>
              <a:t>caption</a:t>
            </a:r>
            <a:endParaRPr lang="fr-FR" sz="2600" i="1" dirty="0">
              <a:solidFill>
                <a:srgbClr val="EA6B08"/>
              </a:solidFill>
              <a:latin typeface="Avenir Next"/>
            </a:endParaRPr>
          </a:p>
        </p:txBody>
      </p:sp>
      <p:pic>
        <p:nvPicPr>
          <p:cNvPr id="54" name="Image 53"/>
          <p:cNvPicPr>
            <a:picLocks noChangeAspect="1"/>
          </p:cNvPicPr>
          <p:nvPr/>
        </p:nvPicPr>
        <p:blipFill>
          <a:blip r:embed="rId4"/>
          <a:stretch>
            <a:fillRect/>
          </a:stretch>
        </p:blipFill>
        <p:spPr>
          <a:xfrm>
            <a:off x="9444577" y="18918109"/>
            <a:ext cx="5435600" cy="3695700"/>
          </a:xfrm>
          <a:prstGeom prst="rect">
            <a:avLst/>
          </a:prstGeom>
        </p:spPr>
      </p:pic>
      <p:sp>
        <p:nvSpPr>
          <p:cNvPr id="55" name="ZoneTexte 54"/>
          <p:cNvSpPr txBox="1"/>
          <p:nvPr/>
        </p:nvSpPr>
        <p:spPr>
          <a:xfrm>
            <a:off x="9444577" y="22721439"/>
            <a:ext cx="5435600" cy="892552"/>
          </a:xfrm>
          <a:prstGeom prst="rect">
            <a:avLst/>
          </a:prstGeom>
          <a:noFill/>
        </p:spPr>
        <p:txBody>
          <a:bodyPr wrap="square" rtlCol="0">
            <a:spAutoFit/>
          </a:bodyPr>
          <a:lstStyle/>
          <a:p>
            <a:r>
              <a:rPr lang="fr-FR" sz="2600" i="1" dirty="0" err="1" smtClean="0">
                <a:solidFill>
                  <a:srgbClr val="EA6B08"/>
                </a:solidFill>
                <a:latin typeface="Avenir Next"/>
              </a:rPr>
              <a:t>Text</a:t>
            </a:r>
            <a:r>
              <a:rPr lang="fr-FR" sz="2600" i="1" dirty="0" smtClean="0">
                <a:solidFill>
                  <a:srgbClr val="EA6B08"/>
                </a:solidFill>
                <a:latin typeface="Avenir Next"/>
              </a:rPr>
              <a:t>, police Avenir </a:t>
            </a:r>
            <a:r>
              <a:rPr lang="fr-FR" sz="2600" i="1" dirty="0" err="1" smtClean="0">
                <a:solidFill>
                  <a:srgbClr val="EA6B08"/>
                </a:solidFill>
                <a:latin typeface="Avenir Next"/>
              </a:rPr>
              <a:t>Next</a:t>
            </a:r>
            <a:r>
              <a:rPr lang="fr-FR" sz="2600" i="1" dirty="0" smtClean="0">
                <a:solidFill>
                  <a:srgbClr val="EA6B08"/>
                </a:solidFill>
                <a:latin typeface="Avenir Next"/>
              </a:rPr>
              <a:t>, Italic, font 26, for </a:t>
            </a:r>
            <a:r>
              <a:rPr lang="fr-FR" sz="2600" i="1" dirty="0" err="1" smtClean="0">
                <a:solidFill>
                  <a:srgbClr val="EA6B08"/>
                </a:solidFill>
                <a:latin typeface="Avenir Next"/>
              </a:rPr>
              <a:t>any</a:t>
            </a:r>
            <a:r>
              <a:rPr lang="fr-FR" sz="2600" i="1" dirty="0" smtClean="0">
                <a:solidFill>
                  <a:srgbClr val="EA6B08"/>
                </a:solidFill>
                <a:latin typeface="Avenir Next"/>
              </a:rPr>
              <a:t> figure </a:t>
            </a:r>
            <a:r>
              <a:rPr lang="fr-FR" sz="2600" i="1" dirty="0" err="1" smtClean="0">
                <a:solidFill>
                  <a:srgbClr val="EA6B08"/>
                </a:solidFill>
                <a:latin typeface="Avenir Next"/>
              </a:rPr>
              <a:t>caption</a:t>
            </a:r>
            <a:endParaRPr lang="fr-FR" sz="2600" i="1" dirty="0">
              <a:solidFill>
                <a:srgbClr val="EA6B08"/>
              </a:solidFill>
              <a:latin typeface="Avenir Next"/>
            </a:endParaRPr>
          </a:p>
        </p:txBody>
      </p:sp>
      <p:pic>
        <p:nvPicPr>
          <p:cNvPr id="56" name="Image 55"/>
          <p:cNvPicPr>
            <a:picLocks noChangeAspect="1"/>
          </p:cNvPicPr>
          <p:nvPr/>
        </p:nvPicPr>
        <p:blipFill>
          <a:blip r:embed="rId4"/>
          <a:stretch>
            <a:fillRect/>
          </a:stretch>
        </p:blipFill>
        <p:spPr>
          <a:xfrm>
            <a:off x="17378992" y="23311874"/>
            <a:ext cx="6104100" cy="4150217"/>
          </a:xfrm>
          <a:prstGeom prst="rect">
            <a:avLst/>
          </a:prstGeom>
        </p:spPr>
      </p:pic>
      <p:sp>
        <p:nvSpPr>
          <p:cNvPr id="57" name="ZoneTexte 56"/>
          <p:cNvSpPr txBox="1"/>
          <p:nvPr/>
        </p:nvSpPr>
        <p:spPr>
          <a:xfrm>
            <a:off x="17378992" y="27612699"/>
            <a:ext cx="5435600" cy="892552"/>
          </a:xfrm>
          <a:prstGeom prst="rect">
            <a:avLst/>
          </a:prstGeom>
          <a:noFill/>
        </p:spPr>
        <p:txBody>
          <a:bodyPr wrap="square" rtlCol="0">
            <a:spAutoFit/>
          </a:bodyPr>
          <a:lstStyle/>
          <a:p>
            <a:r>
              <a:rPr lang="fr-FR" sz="2600" i="1" dirty="0" err="1" smtClean="0">
                <a:solidFill>
                  <a:srgbClr val="EA6B08"/>
                </a:solidFill>
                <a:latin typeface="Avenir Next"/>
              </a:rPr>
              <a:t>Text</a:t>
            </a:r>
            <a:r>
              <a:rPr lang="fr-FR" sz="2600" i="1" dirty="0" smtClean="0">
                <a:solidFill>
                  <a:srgbClr val="EA6B08"/>
                </a:solidFill>
                <a:latin typeface="Avenir Next"/>
              </a:rPr>
              <a:t>, police Avenir </a:t>
            </a:r>
            <a:r>
              <a:rPr lang="fr-FR" sz="2600" i="1" dirty="0" err="1" smtClean="0">
                <a:solidFill>
                  <a:srgbClr val="EA6B08"/>
                </a:solidFill>
                <a:latin typeface="Avenir Next"/>
              </a:rPr>
              <a:t>Next</a:t>
            </a:r>
            <a:r>
              <a:rPr lang="fr-FR" sz="2600" i="1" dirty="0" smtClean="0">
                <a:solidFill>
                  <a:srgbClr val="EA6B08"/>
                </a:solidFill>
                <a:latin typeface="Avenir Next"/>
              </a:rPr>
              <a:t>, Italic, font 26, for </a:t>
            </a:r>
            <a:r>
              <a:rPr lang="fr-FR" sz="2600" i="1" dirty="0" err="1" smtClean="0">
                <a:solidFill>
                  <a:srgbClr val="EA6B08"/>
                </a:solidFill>
                <a:latin typeface="Avenir Next"/>
              </a:rPr>
              <a:t>any</a:t>
            </a:r>
            <a:r>
              <a:rPr lang="fr-FR" sz="2600" i="1" dirty="0" smtClean="0">
                <a:solidFill>
                  <a:srgbClr val="EA6B08"/>
                </a:solidFill>
                <a:latin typeface="Avenir Next"/>
              </a:rPr>
              <a:t> figure </a:t>
            </a:r>
            <a:r>
              <a:rPr lang="fr-FR" sz="2600" i="1" dirty="0" err="1" smtClean="0">
                <a:solidFill>
                  <a:srgbClr val="EA6B08"/>
                </a:solidFill>
                <a:latin typeface="Avenir Next"/>
              </a:rPr>
              <a:t>caption</a:t>
            </a:r>
            <a:endParaRPr lang="fr-FR" sz="2600" i="1" dirty="0">
              <a:solidFill>
                <a:srgbClr val="EA6B08"/>
              </a:solidFill>
              <a:latin typeface="Avenir Next"/>
            </a:endParaRPr>
          </a:p>
        </p:txBody>
      </p:sp>
      <p:pic>
        <p:nvPicPr>
          <p:cNvPr id="58" name="Image 57"/>
          <p:cNvPicPr>
            <a:picLocks noChangeAspect="1"/>
          </p:cNvPicPr>
          <p:nvPr/>
        </p:nvPicPr>
        <p:blipFill>
          <a:blip r:embed="rId4"/>
          <a:stretch>
            <a:fillRect/>
          </a:stretch>
        </p:blipFill>
        <p:spPr>
          <a:xfrm>
            <a:off x="24026423" y="23340070"/>
            <a:ext cx="6104100" cy="4150217"/>
          </a:xfrm>
          <a:prstGeom prst="rect">
            <a:avLst/>
          </a:prstGeom>
        </p:spPr>
      </p:pic>
      <p:sp>
        <p:nvSpPr>
          <p:cNvPr id="59" name="ZoneTexte 58"/>
          <p:cNvSpPr txBox="1"/>
          <p:nvPr/>
        </p:nvSpPr>
        <p:spPr>
          <a:xfrm>
            <a:off x="24026423" y="27612699"/>
            <a:ext cx="5435600" cy="892552"/>
          </a:xfrm>
          <a:prstGeom prst="rect">
            <a:avLst/>
          </a:prstGeom>
          <a:noFill/>
        </p:spPr>
        <p:txBody>
          <a:bodyPr wrap="square" rtlCol="0">
            <a:spAutoFit/>
          </a:bodyPr>
          <a:lstStyle/>
          <a:p>
            <a:r>
              <a:rPr lang="fr-FR" sz="2600" i="1" dirty="0" err="1" smtClean="0">
                <a:solidFill>
                  <a:srgbClr val="EA6B08"/>
                </a:solidFill>
                <a:latin typeface="Avenir Next"/>
              </a:rPr>
              <a:t>Text</a:t>
            </a:r>
            <a:r>
              <a:rPr lang="fr-FR" sz="2600" i="1" dirty="0" smtClean="0">
                <a:solidFill>
                  <a:srgbClr val="EA6B08"/>
                </a:solidFill>
                <a:latin typeface="Avenir Next"/>
              </a:rPr>
              <a:t>, police Avenir </a:t>
            </a:r>
            <a:r>
              <a:rPr lang="fr-FR" sz="2600" i="1" dirty="0" err="1" smtClean="0">
                <a:solidFill>
                  <a:srgbClr val="EA6B08"/>
                </a:solidFill>
                <a:latin typeface="Avenir Next"/>
              </a:rPr>
              <a:t>Next</a:t>
            </a:r>
            <a:r>
              <a:rPr lang="fr-FR" sz="2600" i="1" dirty="0" smtClean="0">
                <a:solidFill>
                  <a:srgbClr val="EA6B08"/>
                </a:solidFill>
                <a:latin typeface="Avenir Next"/>
              </a:rPr>
              <a:t>, Italic, font 26, for </a:t>
            </a:r>
            <a:r>
              <a:rPr lang="fr-FR" sz="2600" i="1" dirty="0" err="1" smtClean="0">
                <a:solidFill>
                  <a:srgbClr val="EA6B08"/>
                </a:solidFill>
                <a:latin typeface="Avenir Next"/>
              </a:rPr>
              <a:t>any</a:t>
            </a:r>
            <a:r>
              <a:rPr lang="fr-FR" sz="2600" i="1" dirty="0" smtClean="0">
                <a:solidFill>
                  <a:srgbClr val="EA6B08"/>
                </a:solidFill>
                <a:latin typeface="Avenir Next"/>
              </a:rPr>
              <a:t> figure </a:t>
            </a:r>
            <a:r>
              <a:rPr lang="fr-FR" sz="2600" i="1" dirty="0" err="1" smtClean="0">
                <a:solidFill>
                  <a:srgbClr val="EA6B08"/>
                </a:solidFill>
                <a:latin typeface="Avenir Next"/>
              </a:rPr>
              <a:t>caption</a:t>
            </a:r>
            <a:endParaRPr lang="fr-FR" sz="2600" i="1" dirty="0">
              <a:solidFill>
                <a:srgbClr val="EA6B08"/>
              </a:solidFill>
              <a:latin typeface="Avenir Next"/>
            </a:endParaRPr>
          </a:p>
        </p:txBody>
      </p:sp>
      <p:pic>
        <p:nvPicPr>
          <p:cNvPr id="60" name="Image 59"/>
          <p:cNvPicPr>
            <a:picLocks noChangeAspect="1"/>
          </p:cNvPicPr>
          <p:nvPr/>
        </p:nvPicPr>
        <p:blipFill>
          <a:blip r:embed="rId4"/>
          <a:stretch>
            <a:fillRect/>
          </a:stretch>
        </p:blipFill>
        <p:spPr>
          <a:xfrm>
            <a:off x="23987790" y="33092017"/>
            <a:ext cx="6104100" cy="4150217"/>
          </a:xfrm>
          <a:prstGeom prst="rect">
            <a:avLst/>
          </a:prstGeom>
        </p:spPr>
      </p:pic>
      <p:sp>
        <p:nvSpPr>
          <p:cNvPr id="61" name="ZoneTexte 60"/>
          <p:cNvSpPr txBox="1"/>
          <p:nvPr/>
        </p:nvSpPr>
        <p:spPr>
          <a:xfrm>
            <a:off x="23987790" y="37364646"/>
            <a:ext cx="5435600" cy="892552"/>
          </a:xfrm>
          <a:prstGeom prst="rect">
            <a:avLst/>
          </a:prstGeom>
          <a:noFill/>
        </p:spPr>
        <p:txBody>
          <a:bodyPr wrap="square" rtlCol="0">
            <a:spAutoFit/>
          </a:bodyPr>
          <a:lstStyle/>
          <a:p>
            <a:r>
              <a:rPr lang="fr-FR" sz="2600" i="1" dirty="0" err="1" smtClean="0">
                <a:solidFill>
                  <a:srgbClr val="EA6B08"/>
                </a:solidFill>
                <a:latin typeface="Avenir Next"/>
              </a:rPr>
              <a:t>Text</a:t>
            </a:r>
            <a:r>
              <a:rPr lang="fr-FR" sz="2600" i="1" dirty="0" smtClean="0">
                <a:solidFill>
                  <a:srgbClr val="EA6B08"/>
                </a:solidFill>
                <a:latin typeface="Avenir Next"/>
              </a:rPr>
              <a:t>, police Avenir </a:t>
            </a:r>
            <a:r>
              <a:rPr lang="fr-FR" sz="2600" i="1" dirty="0" err="1" smtClean="0">
                <a:solidFill>
                  <a:srgbClr val="EA6B08"/>
                </a:solidFill>
                <a:latin typeface="Avenir Next"/>
              </a:rPr>
              <a:t>Next</a:t>
            </a:r>
            <a:r>
              <a:rPr lang="fr-FR" sz="2600" i="1" dirty="0" smtClean="0">
                <a:solidFill>
                  <a:srgbClr val="EA6B08"/>
                </a:solidFill>
                <a:latin typeface="Avenir Next"/>
              </a:rPr>
              <a:t>, Italic, font 26, for </a:t>
            </a:r>
            <a:r>
              <a:rPr lang="fr-FR" sz="2600" i="1" dirty="0" err="1" smtClean="0">
                <a:solidFill>
                  <a:srgbClr val="EA6B08"/>
                </a:solidFill>
                <a:latin typeface="Avenir Next"/>
              </a:rPr>
              <a:t>any</a:t>
            </a:r>
            <a:r>
              <a:rPr lang="fr-FR" sz="2600" i="1" dirty="0" smtClean="0">
                <a:solidFill>
                  <a:srgbClr val="EA6B08"/>
                </a:solidFill>
                <a:latin typeface="Avenir Next"/>
              </a:rPr>
              <a:t> figure </a:t>
            </a:r>
            <a:r>
              <a:rPr lang="fr-FR" sz="2600" i="1" dirty="0" err="1" smtClean="0">
                <a:solidFill>
                  <a:srgbClr val="EA6B08"/>
                </a:solidFill>
                <a:latin typeface="Avenir Next"/>
              </a:rPr>
              <a:t>caption</a:t>
            </a:r>
            <a:endParaRPr lang="fr-FR" sz="2600" i="1" dirty="0">
              <a:solidFill>
                <a:srgbClr val="EA6B08"/>
              </a:solidFill>
              <a:latin typeface="Avenir Next"/>
            </a:endParaRPr>
          </a:p>
        </p:txBody>
      </p:sp>
      <p:pic>
        <p:nvPicPr>
          <p:cNvPr id="62" name="Image 61"/>
          <p:cNvPicPr>
            <a:picLocks noChangeAspect="1"/>
          </p:cNvPicPr>
          <p:nvPr/>
        </p:nvPicPr>
        <p:blipFill>
          <a:blip r:embed="rId4"/>
          <a:stretch>
            <a:fillRect/>
          </a:stretch>
        </p:blipFill>
        <p:spPr>
          <a:xfrm>
            <a:off x="2066553" y="24355035"/>
            <a:ext cx="12661223" cy="5016366"/>
          </a:xfrm>
          <a:prstGeom prst="rect">
            <a:avLst/>
          </a:prstGeom>
        </p:spPr>
      </p:pic>
      <p:pic>
        <p:nvPicPr>
          <p:cNvPr id="65" name="Image 64"/>
          <p:cNvPicPr>
            <a:picLocks noChangeAspect="1"/>
          </p:cNvPicPr>
          <p:nvPr/>
        </p:nvPicPr>
        <p:blipFill>
          <a:blip r:embed="rId4"/>
          <a:stretch>
            <a:fillRect/>
          </a:stretch>
        </p:blipFill>
        <p:spPr>
          <a:xfrm>
            <a:off x="2041152" y="38969991"/>
            <a:ext cx="12661223" cy="3284783"/>
          </a:xfrm>
          <a:prstGeom prst="rect">
            <a:avLst/>
          </a:prstGeom>
        </p:spPr>
      </p:pic>
      <p:sp>
        <p:nvSpPr>
          <p:cNvPr id="51" name="ZoneTexte 50"/>
          <p:cNvSpPr txBox="1"/>
          <p:nvPr/>
        </p:nvSpPr>
        <p:spPr>
          <a:xfrm>
            <a:off x="23974279" y="40470046"/>
            <a:ext cx="7191422" cy="938719"/>
          </a:xfrm>
          <a:prstGeom prst="rect">
            <a:avLst/>
          </a:prstGeom>
          <a:noFill/>
        </p:spPr>
        <p:txBody>
          <a:bodyPr wrap="square" rtlCol="0">
            <a:spAutoFit/>
          </a:bodyPr>
          <a:lstStyle/>
          <a:p>
            <a:r>
              <a:rPr lang="fr-FR" sz="5500" dirty="0" err="1" smtClean="0">
                <a:latin typeface="Futura Medium"/>
              </a:rPr>
              <a:t>Acknowledgments</a:t>
            </a:r>
            <a:endParaRPr lang="fr-FR" sz="5500" dirty="0">
              <a:latin typeface="Futura Medium"/>
            </a:endParaRPr>
          </a:p>
        </p:txBody>
      </p:sp>
      <p:sp>
        <p:nvSpPr>
          <p:cNvPr id="52" name="ZoneTexte 51"/>
          <p:cNvSpPr txBox="1"/>
          <p:nvPr/>
        </p:nvSpPr>
        <p:spPr>
          <a:xfrm>
            <a:off x="23987790" y="41231976"/>
            <a:ext cx="7177911" cy="1785104"/>
          </a:xfrm>
          <a:prstGeom prst="rect">
            <a:avLst/>
          </a:prstGeom>
          <a:noFill/>
        </p:spPr>
        <p:txBody>
          <a:bodyPr wrap="square" rtlCol="0">
            <a:spAutoFit/>
          </a:bodyPr>
          <a:lstStyle/>
          <a:p>
            <a:r>
              <a:rPr lang="fr-FR" sz="2200" dirty="0" smtClean="0">
                <a:latin typeface="Avenir Next"/>
                <a:cs typeface="Avenir Next Regular"/>
              </a:rPr>
              <a:t>Texte, police Avenir </a:t>
            </a:r>
            <a:r>
              <a:rPr lang="fr-FR" sz="2200" dirty="0" err="1" smtClean="0">
                <a:latin typeface="Avenir Next"/>
                <a:cs typeface="Avenir Next Regular"/>
              </a:rPr>
              <a:t>Next</a:t>
            </a:r>
            <a:r>
              <a:rPr lang="fr-FR" sz="2200" dirty="0" smtClean="0">
                <a:latin typeface="Avenir Next"/>
                <a:cs typeface="Avenir Next Regular"/>
              </a:rPr>
              <a:t> Medium, font 22.</a:t>
            </a:r>
          </a:p>
          <a:p>
            <a:r>
              <a:rPr lang="ro-RO" sz="2200" dirty="0">
                <a:latin typeface="Avenir Next"/>
                <a:cs typeface="Avenir Next Regular"/>
              </a:rPr>
              <a:t>Lorem ipsum dolor sit amet, consectetur adipisicing elit, sed do eiusmod tempor incididunt ut labore et dolore magna aliqua. Ut enim ad minim veniam, quis </a:t>
            </a:r>
            <a:r>
              <a:rPr lang="ro-RO" sz="2200" dirty="0" smtClean="0">
                <a:latin typeface="Avenir Next"/>
                <a:cs typeface="Avenir Next Regular"/>
              </a:rPr>
              <a:t>nostrud</a:t>
            </a:r>
            <a:endParaRPr lang="fr-FR" sz="2200" dirty="0">
              <a:latin typeface="Avenir Next"/>
              <a:cs typeface="Avenir Next Regular"/>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490853" y="44272841"/>
            <a:ext cx="5133310" cy="22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 45"/>
          <p:cNvPicPr/>
          <p:nvPr/>
        </p:nvPicPr>
        <p:blipFill>
          <a:blip r:embed="rId6" cstate="print">
            <a:extLst>
              <a:ext uri="{28A0092B-C50C-407E-A947-70E740481C1C}">
                <a14:useLocalDpi xmlns:a14="http://schemas.microsoft.com/office/drawing/2010/main" val="0"/>
              </a:ext>
            </a:extLst>
          </a:blip>
          <a:stretch>
            <a:fillRect/>
          </a:stretch>
        </p:blipFill>
        <p:spPr>
          <a:xfrm>
            <a:off x="18072416" y="44148089"/>
            <a:ext cx="6223554" cy="2292888"/>
          </a:xfrm>
          <a:prstGeom prst="rect">
            <a:avLst/>
          </a:prstGeom>
        </p:spPr>
      </p:pic>
      <p:sp>
        <p:nvSpPr>
          <p:cNvPr id="14" name="Espace réservé pour une image  13"/>
          <p:cNvSpPr>
            <a:spLocks noGrp="1"/>
          </p:cNvSpPr>
          <p:nvPr>
            <p:ph type="pic" sz="quarter" idx="10"/>
          </p:nvPr>
        </p:nvSpPr>
        <p:spPr/>
      </p:sp>
      <p:pic>
        <p:nvPicPr>
          <p:cNvPr id="66" name="Imag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0628" y="44031025"/>
            <a:ext cx="2527016" cy="2527016"/>
          </a:xfrm>
          <a:prstGeom prst="rect">
            <a:avLst/>
          </a:prstGeom>
        </p:spPr>
      </p:pic>
      <p:pic>
        <p:nvPicPr>
          <p:cNvPr id="67" name="Image 66"/>
          <p:cNvPicPr>
            <a:picLocks noChangeAspect="1"/>
          </p:cNvPicPr>
          <p:nvPr/>
        </p:nvPicPr>
        <p:blipFill>
          <a:blip r:embed="rId4"/>
          <a:stretch>
            <a:fillRect/>
          </a:stretch>
        </p:blipFill>
        <p:spPr>
          <a:xfrm>
            <a:off x="9444577" y="13541636"/>
            <a:ext cx="5435600" cy="3695700"/>
          </a:xfrm>
          <a:prstGeom prst="rect">
            <a:avLst/>
          </a:prstGeom>
        </p:spPr>
      </p:pic>
    </p:spTree>
    <p:extLst>
      <p:ext uri="{BB962C8B-B14F-4D97-AF65-F5344CB8AC3E}">
        <p14:creationId xmlns:p14="http://schemas.microsoft.com/office/powerpoint/2010/main" val="4236524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853</Words>
  <Application>Microsoft Office PowerPoint</Application>
  <PresentationFormat>Personnalisé</PresentationFormat>
  <Paragraphs>38</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Arial</vt:lpstr>
      <vt:lpstr>Avenir Next</vt:lpstr>
      <vt:lpstr>Avenir Next Medium</vt:lpstr>
      <vt:lpstr>Avenir Next Regular</vt:lpstr>
      <vt:lpstr>Calibri</vt:lpstr>
      <vt:lpstr>Futura Medium</vt:lpstr>
      <vt:lpstr>Thème Office</vt:lpstr>
      <vt:lpstr>Présentation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B</dc:creator>
  <cp:lastModifiedBy>Claire G</cp:lastModifiedBy>
  <cp:revision>54</cp:revision>
  <dcterms:created xsi:type="dcterms:W3CDTF">2014-05-12T19:41:37Z</dcterms:created>
  <dcterms:modified xsi:type="dcterms:W3CDTF">2024-06-25T09:40:10Z</dcterms:modified>
</cp:coreProperties>
</file>