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562850" cy="5349875"/>
  <p:notesSz cx="9144000" cy="6858000"/>
  <p:defaultTextStyle>
    <a:defPPr>
      <a:defRPr lang="fr-FR"/>
    </a:defPPr>
    <a:lvl1pPr marL="0" algn="l" defTabSz="368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8896" algn="l" defTabSz="368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7793" algn="l" defTabSz="368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106689" algn="l" defTabSz="368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75587" algn="l" defTabSz="368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44483" algn="l" defTabSz="368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213380" algn="l" defTabSz="368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82276" algn="l" defTabSz="368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51172" algn="l" defTabSz="368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4C4C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6" d="100"/>
          <a:sy n="116" d="100"/>
        </p:scale>
        <p:origin x="-952" y="-432"/>
      </p:cViewPr>
      <p:guideLst>
        <p:guide orient="horz" pos="1686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  2"/>
          <p:cNvSpPr>
            <a:spLocks noGrp="1"/>
          </p:cNvSpPr>
          <p:nvPr>
            <p:ph type="pic" sz="quarter" idx="10" hasCustomPrompt="1"/>
          </p:nvPr>
        </p:nvSpPr>
        <p:spPr>
          <a:xfrm>
            <a:off x="5835109" y="4324629"/>
            <a:ext cx="1215887" cy="78784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1500" baseline="0">
                <a:latin typeface="Futura Medium"/>
              </a:defRPr>
            </a:lvl1pPr>
          </a:lstStyle>
          <a:p>
            <a:r>
              <a:rPr lang="fr-FR" dirty="0" smtClean="0"/>
              <a:t>Logo groupe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7513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22"/>
          <p:cNvSpPr/>
          <p:nvPr userDrawn="1"/>
        </p:nvSpPr>
        <p:spPr>
          <a:xfrm>
            <a:off x="181945" y="1"/>
            <a:ext cx="211076" cy="1762087"/>
          </a:xfrm>
          <a:custGeom>
            <a:avLst/>
            <a:gdLst>
              <a:gd name="connsiteX0" fmla="*/ 0 w 1082654"/>
              <a:gd name="connsiteY0" fmla="*/ 0 h 2279928"/>
              <a:gd name="connsiteX1" fmla="*/ 936912 w 1082654"/>
              <a:gd name="connsiteY1" fmla="*/ 2279928 h 2279928"/>
              <a:gd name="connsiteX2" fmla="*/ 1082654 w 1082654"/>
              <a:gd name="connsiteY2" fmla="*/ 0 h 2279928"/>
              <a:gd name="connsiteX3" fmla="*/ 0 w 1082654"/>
              <a:gd name="connsiteY3" fmla="*/ 0 h 2279928"/>
              <a:gd name="connsiteX0" fmla="*/ 0 w 1082654"/>
              <a:gd name="connsiteY0" fmla="*/ 0 h 3577950"/>
              <a:gd name="connsiteX1" fmla="*/ 634273 w 1082654"/>
              <a:gd name="connsiteY1" fmla="*/ 3577950 h 3577950"/>
              <a:gd name="connsiteX2" fmla="*/ 1082654 w 1082654"/>
              <a:gd name="connsiteY2" fmla="*/ 0 h 3577950"/>
              <a:gd name="connsiteX3" fmla="*/ 0 w 1082654"/>
              <a:gd name="connsiteY3" fmla="*/ 0 h 3577950"/>
              <a:gd name="connsiteX0" fmla="*/ 0 w 1082654"/>
              <a:gd name="connsiteY0" fmla="*/ 0 h 3760917"/>
              <a:gd name="connsiteX1" fmla="*/ 650559 w 1082654"/>
              <a:gd name="connsiteY1" fmla="*/ 3760917 h 3760917"/>
              <a:gd name="connsiteX2" fmla="*/ 1082654 w 1082654"/>
              <a:gd name="connsiteY2" fmla="*/ 0 h 3760917"/>
              <a:gd name="connsiteX3" fmla="*/ 0 w 1082654"/>
              <a:gd name="connsiteY3" fmla="*/ 0 h 3760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2654" h="3760917">
                <a:moveTo>
                  <a:pt x="0" y="0"/>
                </a:moveTo>
                <a:lnTo>
                  <a:pt x="650559" y="3760917"/>
                </a:lnTo>
                <a:lnTo>
                  <a:pt x="1082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217DB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9369" tIns="64685" rIns="129369" bIns="64685" rtlCol="0" anchor="ctr"/>
          <a:lstStyle/>
          <a:p>
            <a:pPr algn="ctr"/>
            <a:endParaRPr lang="fr-FR"/>
          </a:p>
        </p:txBody>
      </p:sp>
      <p:sp>
        <p:nvSpPr>
          <p:cNvPr id="17" name="Freeform 25"/>
          <p:cNvSpPr/>
          <p:nvPr userDrawn="1"/>
        </p:nvSpPr>
        <p:spPr>
          <a:xfrm>
            <a:off x="135002" y="2873815"/>
            <a:ext cx="418093" cy="2485057"/>
          </a:xfrm>
          <a:custGeom>
            <a:avLst/>
            <a:gdLst>
              <a:gd name="connsiteX0" fmla="*/ 2144487 w 2144487"/>
              <a:gd name="connsiteY0" fmla="*/ 3123188 h 3133598"/>
              <a:gd name="connsiteX1" fmla="*/ 895271 w 2144487"/>
              <a:gd name="connsiteY1" fmla="*/ 0 h 3133598"/>
              <a:gd name="connsiteX2" fmla="*/ 0 w 2144487"/>
              <a:gd name="connsiteY2" fmla="*/ 3133598 h 3133598"/>
              <a:gd name="connsiteX3" fmla="*/ 2144487 w 2144487"/>
              <a:gd name="connsiteY3" fmla="*/ 3123188 h 3133598"/>
              <a:gd name="connsiteX0" fmla="*/ 2144487 w 2144487"/>
              <a:gd name="connsiteY0" fmla="*/ 5178390 h 5188800"/>
              <a:gd name="connsiteX1" fmla="*/ 1284376 w 2144487"/>
              <a:gd name="connsiteY1" fmla="*/ 0 h 5188800"/>
              <a:gd name="connsiteX2" fmla="*/ 0 w 2144487"/>
              <a:gd name="connsiteY2" fmla="*/ 5188800 h 5188800"/>
              <a:gd name="connsiteX3" fmla="*/ 2144487 w 2144487"/>
              <a:gd name="connsiteY3" fmla="*/ 5178390 h 5188800"/>
              <a:gd name="connsiteX0" fmla="*/ 2144487 w 2144487"/>
              <a:gd name="connsiteY0" fmla="*/ 5274384 h 5284794"/>
              <a:gd name="connsiteX1" fmla="*/ 1238333 w 2144487"/>
              <a:gd name="connsiteY1" fmla="*/ 0 h 5284794"/>
              <a:gd name="connsiteX2" fmla="*/ 0 w 2144487"/>
              <a:gd name="connsiteY2" fmla="*/ 5284794 h 5284794"/>
              <a:gd name="connsiteX3" fmla="*/ 2144487 w 2144487"/>
              <a:gd name="connsiteY3" fmla="*/ 5274384 h 5284794"/>
              <a:gd name="connsiteX0" fmla="*/ 2144487 w 2144487"/>
              <a:gd name="connsiteY0" fmla="*/ 5293583 h 5293583"/>
              <a:gd name="connsiteX1" fmla="*/ 1238333 w 2144487"/>
              <a:gd name="connsiteY1" fmla="*/ 0 h 5293583"/>
              <a:gd name="connsiteX2" fmla="*/ 0 w 2144487"/>
              <a:gd name="connsiteY2" fmla="*/ 5284794 h 5293583"/>
              <a:gd name="connsiteX3" fmla="*/ 2144487 w 2144487"/>
              <a:gd name="connsiteY3" fmla="*/ 5293583 h 5293583"/>
              <a:gd name="connsiteX0" fmla="*/ 2144487 w 2144487"/>
              <a:gd name="connsiteY0" fmla="*/ 5293583 h 5303993"/>
              <a:gd name="connsiteX1" fmla="*/ 1238333 w 2144487"/>
              <a:gd name="connsiteY1" fmla="*/ 0 h 5303993"/>
              <a:gd name="connsiteX2" fmla="*/ 0 w 2144487"/>
              <a:gd name="connsiteY2" fmla="*/ 5303993 h 5303993"/>
              <a:gd name="connsiteX3" fmla="*/ 2144487 w 2144487"/>
              <a:gd name="connsiteY3" fmla="*/ 5293583 h 530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4487" h="5303993">
                <a:moveTo>
                  <a:pt x="2144487" y="5293583"/>
                </a:moveTo>
                <a:lnTo>
                  <a:pt x="1238333" y="0"/>
                </a:lnTo>
                <a:lnTo>
                  <a:pt x="0" y="5303993"/>
                </a:lnTo>
                <a:lnTo>
                  <a:pt x="2144487" y="5293583"/>
                </a:lnTo>
                <a:close/>
              </a:path>
            </a:pathLst>
          </a:custGeom>
          <a:solidFill>
            <a:srgbClr val="217D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9369" tIns="64685" rIns="129369" bIns="64685" rtlCol="0" anchor="ctr"/>
          <a:lstStyle/>
          <a:p>
            <a:pPr algn="ctr"/>
            <a:endParaRPr lang="fr-FR"/>
          </a:p>
        </p:txBody>
      </p:sp>
      <p:sp>
        <p:nvSpPr>
          <p:cNvPr id="18" name="Freeform 24"/>
          <p:cNvSpPr/>
          <p:nvPr userDrawn="1"/>
        </p:nvSpPr>
        <p:spPr>
          <a:xfrm>
            <a:off x="137631" y="3464848"/>
            <a:ext cx="204158" cy="1894023"/>
          </a:xfrm>
          <a:custGeom>
            <a:avLst/>
            <a:gdLst>
              <a:gd name="connsiteX0" fmla="*/ 770350 w 1290857"/>
              <a:gd name="connsiteY0" fmla="*/ 0 h 2508961"/>
              <a:gd name="connsiteX1" fmla="*/ 0 w 1290857"/>
              <a:gd name="connsiteY1" fmla="*/ 2508961 h 2508961"/>
              <a:gd name="connsiteX2" fmla="*/ 1290857 w 1290857"/>
              <a:gd name="connsiteY2" fmla="*/ 2508961 h 2508961"/>
              <a:gd name="connsiteX3" fmla="*/ 770350 w 1290857"/>
              <a:gd name="connsiteY3" fmla="*/ 0 h 2508961"/>
              <a:gd name="connsiteX0" fmla="*/ 986515 w 1290857"/>
              <a:gd name="connsiteY0" fmla="*/ 0 h 4023320"/>
              <a:gd name="connsiteX1" fmla="*/ 0 w 1290857"/>
              <a:gd name="connsiteY1" fmla="*/ 4023320 h 4023320"/>
              <a:gd name="connsiteX2" fmla="*/ 1290857 w 1290857"/>
              <a:gd name="connsiteY2" fmla="*/ 4023320 h 4023320"/>
              <a:gd name="connsiteX3" fmla="*/ 986515 w 1290857"/>
              <a:gd name="connsiteY3" fmla="*/ 0 h 4023320"/>
              <a:gd name="connsiteX0" fmla="*/ 986515 w 1290857"/>
              <a:gd name="connsiteY0" fmla="*/ 0 h 4032919"/>
              <a:gd name="connsiteX1" fmla="*/ 0 w 1290857"/>
              <a:gd name="connsiteY1" fmla="*/ 4023320 h 4032919"/>
              <a:gd name="connsiteX2" fmla="*/ 1290857 w 1290857"/>
              <a:gd name="connsiteY2" fmla="*/ 4032919 h 4032919"/>
              <a:gd name="connsiteX3" fmla="*/ 986515 w 1290857"/>
              <a:gd name="connsiteY3" fmla="*/ 0 h 4032919"/>
              <a:gd name="connsiteX0" fmla="*/ 1032558 w 1336900"/>
              <a:gd name="connsiteY0" fmla="*/ 0 h 4032919"/>
              <a:gd name="connsiteX1" fmla="*/ 0 w 1336900"/>
              <a:gd name="connsiteY1" fmla="*/ 4013720 h 4032919"/>
              <a:gd name="connsiteX2" fmla="*/ 1336900 w 1336900"/>
              <a:gd name="connsiteY2" fmla="*/ 4032919 h 4032919"/>
              <a:gd name="connsiteX3" fmla="*/ 1032558 w 1336900"/>
              <a:gd name="connsiteY3" fmla="*/ 0 h 4032919"/>
              <a:gd name="connsiteX0" fmla="*/ 963493 w 1267835"/>
              <a:gd name="connsiteY0" fmla="*/ 0 h 4032919"/>
              <a:gd name="connsiteX1" fmla="*/ 0 w 1267835"/>
              <a:gd name="connsiteY1" fmla="*/ 4023320 h 4032919"/>
              <a:gd name="connsiteX2" fmla="*/ 1267835 w 1267835"/>
              <a:gd name="connsiteY2" fmla="*/ 4032919 h 4032919"/>
              <a:gd name="connsiteX3" fmla="*/ 963493 w 1267835"/>
              <a:gd name="connsiteY3" fmla="*/ 0 h 4032919"/>
              <a:gd name="connsiteX0" fmla="*/ 963493 w 963493"/>
              <a:gd name="connsiteY0" fmla="*/ 0 h 4023320"/>
              <a:gd name="connsiteX1" fmla="*/ 0 w 963493"/>
              <a:gd name="connsiteY1" fmla="*/ 4023320 h 4023320"/>
              <a:gd name="connsiteX2" fmla="*/ 899489 w 963493"/>
              <a:gd name="connsiteY2" fmla="*/ 3677740 h 4023320"/>
              <a:gd name="connsiteX3" fmla="*/ 963493 w 963493"/>
              <a:gd name="connsiteY3" fmla="*/ 0 h 4023320"/>
              <a:gd name="connsiteX0" fmla="*/ 963493 w 1037619"/>
              <a:gd name="connsiteY0" fmla="*/ 0 h 4042519"/>
              <a:gd name="connsiteX1" fmla="*/ 0 w 1037619"/>
              <a:gd name="connsiteY1" fmla="*/ 4023320 h 4042519"/>
              <a:gd name="connsiteX2" fmla="*/ 1037619 w 1037619"/>
              <a:gd name="connsiteY2" fmla="*/ 4042519 h 4042519"/>
              <a:gd name="connsiteX3" fmla="*/ 963493 w 1037619"/>
              <a:gd name="connsiteY3" fmla="*/ 0 h 4042519"/>
              <a:gd name="connsiteX0" fmla="*/ 433996 w 508122"/>
              <a:gd name="connsiteY0" fmla="*/ 0 h 4042519"/>
              <a:gd name="connsiteX1" fmla="*/ 0 w 508122"/>
              <a:gd name="connsiteY1" fmla="*/ 3706539 h 4042519"/>
              <a:gd name="connsiteX2" fmla="*/ 508122 w 508122"/>
              <a:gd name="connsiteY2" fmla="*/ 4042519 h 4042519"/>
              <a:gd name="connsiteX3" fmla="*/ 433996 w 508122"/>
              <a:gd name="connsiteY3" fmla="*/ 0 h 4042519"/>
              <a:gd name="connsiteX0" fmla="*/ 940472 w 1014598"/>
              <a:gd name="connsiteY0" fmla="*/ 0 h 4052118"/>
              <a:gd name="connsiteX1" fmla="*/ 0 w 1014598"/>
              <a:gd name="connsiteY1" fmla="*/ 4052118 h 4052118"/>
              <a:gd name="connsiteX2" fmla="*/ 1014598 w 1014598"/>
              <a:gd name="connsiteY2" fmla="*/ 4042519 h 4052118"/>
              <a:gd name="connsiteX3" fmla="*/ 940472 w 1014598"/>
              <a:gd name="connsiteY3" fmla="*/ 0 h 4052118"/>
              <a:gd name="connsiteX0" fmla="*/ 940472 w 1014598"/>
              <a:gd name="connsiteY0" fmla="*/ 0 h 4052118"/>
              <a:gd name="connsiteX1" fmla="*/ 0 w 1014598"/>
              <a:gd name="connsiteY1" fmla="*/ 4052118 h 4052118"/>
              <a:gd name="connsiteX2" fmla="*/ 1014598 w 1014598"/>
              <a:gd name="connsiteY2" fmla="*/ 4042519 h 4052118"/>
              <a:gd name="connsiteX3" fmla="*/ 940472 w 1014598"/>
              <a:gd name="connsiteY3" fmla="*/ 0 h 4052118"/>
              <a:gd name="connsiteX0" fmla="*/ 940472 w 1014598"/>
              <a:gd name="connsiteY0" fmla="*/ 0 h 4042519"/>
              <a:gd name="connsiteX1" fmla="*/ 0 w 1014598"/>
              <a:gd name="connsiteY1" fmla="*/ 4032919 h 4042519"/>
              <a:gd name="connsiteX2" fmla="*/ 1014598 w 1014598"/>
              <a:gd name="connsiteY2" fmla="*/ 4042519 h 4042519"/>
              <a:gd name="connsiteX3" fmla="*/ 940472 w 1014598"/>
              <a:gd name="connsiteY3" fmla="*/ 0 h 4042519"/>
              <a:gd name="connsiteX0" fmla="*/ 973042 w 1047168"/>
              <a:gd name="connsiteY0" fmla="*/ 0 h 4042519"/>
              <a:gd name="connsiteX1" fmla="*/ 0 w 1047168"/>
              <a:gd name="connsiteY1" fmla="*/ 4039695 h 4042519"/>
              <a:gd name="connsiteX2" fmla="*/ 1047168 w 1047168"/>
              <a:gd name="connsiteY2" fmla="*/ 4042519 h 4042519"/>
              <a:gd name="connsiteX3" fmla="*/ 973042 w 1047168"/>
              <a:gd name="connsiteY3" fmla="*/ 0 h 4042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7168" h="4042519">
                <a:moveTo>
                  <a:pt x="973042" y="0"/>
                </a:moveTo>
                <a:lnTo>
                  <a:pt x="0" y="4039695"/>
                </a:lnTo>
                <a:lnTo>
                  <a:pt x="1047168" y="4042519"/>
                </a:lnTo>
                <a:lnTo>
                  <a:pt x="973042" y="0"/>
                </a:lnTo>
                <a:close/>
              </a:path>
            </a:pathLst>
          </a:custGeom>
          <a:solidFill>
            <a:srgbClr val="2C2F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9369" tIns="64685" rIns="129369" bIns="64685" rtlCol="0" anchor="ctr"/>
          <a:lstStyle/>
          <a:p>
            <a:pPr algn="ctr"/>
            <a:endParaRPr lang="fr-FR"/>
          </a:p>
        </p:txBody>
      </p:sp>
      <p:sp>
        <p:nvSpPr>
          <p:cNvPr id="16" name="Freeform 23"/>
          <p:cNvSpPr/>
          <p:nvPr userDrawn="1"/>
        </p:nvSpPr>
        <p:spPr>
          <a:xfrm>
            <a:off x="136991" y="1020"/>
            <a:ext cx="529745" cy="5364496"/>
          </a:xfrm>
          <a:custGeom>
            <a:avLst/>
            <a:gdLst>
              <a:gd name="connsiteX0" fmla="*/ 2009156 w 2009156"/>
              <a:gd name="connsiteY0" fmla="*/ 0 h 6548284"/>
              <a:gd name="connsiteX1" fmla="*/ 416406 w 2009156"/>
              <a:gd name="connsiteY1" fmla="*/ 0 h 6548284"/>
              <a:gd name="connsiteX2" fmla="*/ 0 w 2009156"/>
              <a:gd name="connsiteY2" fmla="*/ 6548284 h 6548284"/>
              <a:gd name="connsiteX3" fmla="*/ 2009156 w 2009156"/>
              <a:gd name="connsiteY3" fmla="*/ 0 h 6548284"/>
              <a:gd name="connsiteX0" fmla="*/ 2009156 w 2009156"/>
              <a:gd name="connsiteY0" fmla="*/ 0 h 6548284"/>
              <a:gd name="connsiteX1" fmla="*/ 286708 w 2009156"/>
              <a:gd name="connsiteY1" fmla="*/ 18029 h 6548284"/>
              <a:gd name="connsiteX2" fmla="*/ 0 w 2009156"/>
              <a:gd name="connsiteY2" fmla="*/ 6548284 h 6548284"/>
              <a:gd name="connsiteX3" fmla="*/ 2009156 w 2009156"/>
              <a:gd name="connsiteY3" fmla="*/ 0 h 6548284"/>
              <a:gd name="connsiteX0" fmla="*/ 1447116 w 1447116"/>
              <a:gd name="connsiteY0" fmla="*/ 18029 h 6530255"/>
              <a:gd name="connsiteX1" fmla="*/ 286708 w 1447116"/>
              <a:gd name="connsiteY1" fmla="*/ 0 h 6530255"/>
              <a:gd name="connsiteX2" fmla="*/ 0 w 1447116"/>
              <a:gd name="connsiteY2" fmla="*/ 6530255 h 6530255"/>
              <a:gd name="connsiteX3" fmla="*/ 1447116 w 1447116"/>
              <a:gd name="connsiteY3" fmla="*/ 18029 h 6530255"/>
              <a:gd name="connsiteX0" fmla="*/ 1706518 w 1706518"/>
              <a:gd name="connsiteY0" fmla="*/ 18029 h 6530255"/>
              <a:gd name="connsiteX1" fmla="*/ 286708 w 1706518"/>
              <a:gd name="connsiteY1" fmla="*/ 0 h 6530255"/>
              <a:gd name="connsiteX2" fmla="*/ 0 w 1706518"/>
              <a:gd name="connsiteY2" fmla="*/ 6530255 h 6530255"/>
              <a:gd name="connsiteX3" fmla="*/ 1706518 w 1706518"/>
              <a:gd name="connsiteY3" fmla="*/ 18029 h 6530255"/>
              <a:gd name="connsiteX0" fmla="*/ 2700894 w 2700894"/>
              <a:gd name="connsiteY0" fmla="*/ 18029 h 11433893"/>
              <a:gd name="connsiteX1" fmla="*/ 1281084 w 2700894"/>
              <a:gd name="connsiteY1" fmla="*/ 0 h 11433893"/>
              <a:gd name="connsiteX2" fmla="*/ 0 w 2700894"/>
              <a:gd name="connsiteY2" fmla="*/ 11433893 h 11433893"/>
              <a:gd name="connsiteX3" fmla="*/ 2700894 w 2700894"/>
              <a:gd name="connsiteY3" fmla="*/ 18029 h 11433893"/>
              <a:gd name="connsiteX0" fmla="*/ 2717179 w 2717179"/>
              <a:gd name="connsiteY0" fmla="*/ 0 h 11449747"/>
              <a:gd name="connsiteX1" fmla="*/ 1281084 w 2717179"/>
              <a:gd name="connsiteY1" fmla="*/ 15854 h 11449747"/>
              <a:gd name="connsiteX2" fmla="*/ 0 w 2717179"/>
              <a:gd name="connsiteY2" fmla="*/ 11449747 h 11449747"/>
              <a:gd name="connsiteX3" fmla="*/ 2717179 w 2717179"/>
              <a:gd name="connsiteY3" fmla="*/ 0 h 11449747"/>
              <a:gd name="connsiteX0" fmla="*/ 2717179 w 2717179"/>
              <a:gd name="connsiteY0" fmla="*/ 0 h 11449747"/>
              <a:gd name="connsiteX1" fmla="*/ 1297370 w 2717179"/>
              <a:gd name="connsiteY1" fmla="*/ 15854 h 11449747"/>
              <a:gd name="connsiteX2" fmla="*/ 0 w 2717179"/>
              <a:gd name="connsiteY2" fmla="*/ 11449747 h 11449747"/>
              <a:gd name="connsiteX3" fmla="*/ 2717179 w 2717179"/>
              <a:gd name="connsiteY3" fmla="*/ 0 h 11449747"/>
              <a:gd name="connsiteX0" fmla="*/ 2717179 w 2717179"/>
              <a:gd name="connsiteY0" fmla="*/ 0 h 11449747"/>
              <a:gd name="connsiteX1" fmla="*/ 1297370 w 2717179"/>
              <a:gd name="connsiteY1" fmla="*/ 2301 h 11449747"/>
              <a:gd name="connsiteX2" fmla="*/ 0 w 2717179"/>
              <a:gd name="connsiteY2" fmla="*/ 11449747 h 11449747"/>
              <a:gd name="connsiteX3" fmla="*/ 2717179 w 2717179"/>
              <a:gd name="connsiteY3" fmla="*/ 0 h 11449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7179" h="11449747">
                <a:moveTo>
                  <a:pt x="2717179" y="0"/>
                </a:moveTo>
                <a:lnTo>
                  <a:pt x="1297370" y="2301"/>
                </a:lnTo>
                <a:lnTo>
                  <a:pt x="0" y="11449747"/>
                </a:lnTo>
                <a:lnTo>
                  <a:pt x="2717179" y="0"/>
                </a:lnTo>
                <a:close/>
              </a:path>
            </a:pathLst>
          </a:custGeom>
          <a:gradFill flip="none" rotWithShape="1">
            <a:gsLst>
              <a:gs pos="0">
                <a:srgbClr val="03A6DE"/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9369" tIns="64685" rIns="129369" bIns="64685" rtlCol="0" anchor="ctr"/>
          <a:lstStyle/>
          <a:p>
            <a:pPr algn="ctr"/>
            <a:endParaRPr lang="fr-FR"/>
          </a:p>
        </p:txBody>
      </p:sp>
      <p:pic>
        <p:nvPicPr>
          <p:cNvPr id="8" name="Image 7" descr="fresnel2.pd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845" y="151769"/>
            <a:ext cx="2117629" cy="1003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158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368896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673" indent="-276673" algn="l" defTabSz="368896" rtl="0" eaLnBrk="1" latinLnBrk="0" hangingPunct="1">
        <a:spcBef>
          <a:spcPct val="20000"/>
        </a:spcBef>
        <a:buFont typeface="Arial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99456" indent="-230560" algn="l" defTabSz="368896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22242" indent="-184449" algn="l" defTabSz="36889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91138" indent="-184449" algn="l" defTabSz="368896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60034" indent="-184449" algn="l" defTabSz="368896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8931" indent="-184449" algn="l" defTabSz="368896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97829" indent="-184449" algn="l" defTabSz="368896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66725" indent="-184449" algn="l" defTabSz="368896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35621" indent="-184449" algn="l" defTabSz="368896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6889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8896" algn="l" defTabSz="36889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7793" algn="l" defTabSz="36889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06689" algn="l" defTabSz="36889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75587" algn="l" defTabSz="36889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44483" algn="l" defTabSz="36889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13380" algn="l" defTabSz="36889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82276" algn="l" defTabSz="36889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51172" algn="l" defTabSz="36889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 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ZoneTexte 2"/>
          <p:cNvSpPr txBox="1"/>
          <p:nvPr/>
        </p:nvSpPr>
        <p:spPr>
          <a:xfrm>
            <a:off x="820672" y="227555"/>
            <a:ext cx="1866008" cy="469188"/>
          </a:xfrm>
          <a:prstGeom prst="rect">
            <a:avLst/>
          </a:prstGeom>
          <a:noFill/>
        </p:spPr>
        <p:txBody>
          <a:bodyPr wrap="none" lIns="129369" tIns="64685" rIns="129369" bIns="64685" rtlCol="0">
            <a:spAutoFit/>
          </a:bodyPr>
          <a:lstStyle/>
          <a:p>
            <a:r>
              <a:rPr lang="fr-FR" sz="2200" b="1" dirty="0">
                <a:solidFill>
                  <a:srgbClr val="4C4C4C"/>
                </a:solidFill>
                <a:latin typeface="Verdana"/>
                <a:cs typeface="Verdana"/>
              </a:rPr>
              <a:t>Room </a:t>
            </a:r>
            <a:r>
              <a:rPr lang="fr-FR" sz="2200" b="1" dirty="0" smtClean="0">
                <a:solidFill>
                  <a:srgbClr val="4C4C4C"/>
                </a:solidFill>
                <a:latin typeface="Verdana"/>
                <a:cs typeface="Verdana"/>
              </a:rPr>
              <a:t>027</a:t>
            </a:r>
            <a:endParaRPr lang="fr-FR" sz="2200" b="1" dirty="0">
              <a:solidFill>
                <a:srgbClr val="4C4C4C"/>
              </a:solidFill>
              <a:latin typeface="Verdana"/>
              <a:cs typeface="Verdana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829552" y="653313"/>
            <a:ext cx="3287734" cy="530743"/>
          </a:xfrm>
          <a:prstGeom prst="rect">
            <a:avLst/>
          </a:prstGeom>
          <a:noFill/>
        </p:spPr>
        <p:txBody>
          <a:bodyPr wrap="none" lIns="129369" tIns="64685" rIns="129369" bIns="64685" rtlCol="0">
            <a:spAutoFit/>
          </a:bodyPr>
          <a:lstStyle/>
          <a:p>
            <a:r>
              <a:rPr lang="fr-FR" sz="2600" b="1" dirty="0" smtClean="0">
                <a:latin typeface="Verdana"/>
                <a:cs typeface="Verdana"/>
              </a:rPr>
              <a:t>Permanent staff</a:t>
            </a:r>
            <a:endParaRPr lang="fr-FR" sz="2600" b="1" dirty="0">
              <a:latin typeface="Verdana"/>
              <a:cs typeface="Verdana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383785" y="1919143"/>
            <a:ext cx="4923791" cy="1618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3400" dirty="0">
                <a:latin typeface="Futura Medium"/>
              </a:rPr>
              <a:t>René G</a:t>
            </a:r>
            <a:r>
              <a:rPr lang="fr-FR" sz="3000" dirty="0">
                <a:latin typeface="Futura Medium"/>
              </a:rPr>
              <a:t>OSCINNY</a:t>
            </a:r>
          </a:p>
          <a:p>
            <a:pPr algn="ctr">
              <a:lnSpc>
                <a:spcPct val="150000"/>
              </a:lnSpc>
            </a:pPr>
            <a:r>
              <a:rPr lang="fr-FR" sz="3400" dirty="0">
                <a:latin typeface="Futura Medium"/>
              </a:rPr>
              <a:t>Albert U</a:t>
            </a:r>
            <a:r>
              <a:rPr lang="fr-FR" sz="3000" dirty="0">
                <a:latin typeface="Futura Medium"/>
              </a:rPr>
              <a:t>DERZO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840486" y="4019385"/>
            <a:ext cx="4467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rgbClr val="FF0000"/>
                </a:solidFill>
              </a:rPr>
              <a:t>Prénom et première lettre du nom : </a:t>
            </a:r>
            <a:r>
              <a:rPr lang="fr-FR" i="1" dirty="0" err="1" smtClean="0">
                <a:solidFill>
                  <a:srgbClr val="FF0000"/>
                </a:solidFill>
              </a:rPr>
              <a:t>Futura</a:t>
            </a:r>
            <a:r>
              <a:rPr lang="fr-FR" i="1" dirty="0" smtClean="0">
                <a:solidFill>
                  <a:srgbClr val="FF0000"/>
                </a:solidFill>
              </a:rPr>
              <a:t> Medium, </a:t>
            </a:r>
            <a:r>
              <a:rPr lang="fr-FR" b="1" i="1" dirty="0" smtClean="0">
                <a:solidFill>
                  <a:srgbClr val="FF0000"/>
                </a:solidFill>
              </a:rPr>
              <a:t>34 pt</a:t>
            </a:r>
            <a:r>
              <a:rPr lang="fr-FR" i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fr-FR" i="1" dirty="0" smtClean="0">
                <a:solidFill>
                  <a:srgbClr val="FF0000"/>
                </a:solidFill>
              </a:rPr>
              <a:t>Reste du nom : Majuscule, </a:t>
            </a:r>
            <a:r>
              <a:rPr lang="fr-FR" i="1" dirty="0" err="1" smtClean="0">
                <a:solidFill>
                  <a:srgbClr val="FF0000"/>
                </a:solidFill>
              </a:rPr>
              <a:t>Futura</a:t>
            </a:r>
            <a:r>
              <a:rPr lang="fr-FR" i="1" dirty="0" smtClean="0">
                <a:solidFill>
                  <a:srgbClr val="FF0000"/>
                </a:solidFill>
              </a:rPr>
              <a:t> Medium </a:t>
            </a:r>
            <a:r>
              <a:rPr lang="fr-FR" b="1" i="1" dirty="0" smtClean="0">
                <a:solidFill>
                  <a:srgbClr val="FF0000"/>
                </a:solidFill>
              </a:rPr>
              <a:t>30 pt</a:t>
            </a:r>
            <a:r>
              <a:rPr lang="fr-FR" i="1" dirty="0" smtClean="0">
                <a:solidFill>
                  <a:srgbClr val="FF0000"/>
                </a:solidFill>
              </a:rPr>
              <a:t>.</a:t>
            </a:r>
            <a:endParaRPr lang="fr-FR" i="1" dirty="0">
              <a:solidFill>
                <a:srgbClr val="FF0000"/>
              </a:solidFill>
            </a:endParaRPr>
          </a:p>
        </p:txBody>
      </p:sp>
      <p:cxnSp>
        <p:nvCxnSpPr>
          <p:cNvPr id="8" name="Connecteur droit 7"/>
          <p:cNvCxnSpPr/>
          <p:nvPr/>
        </p:nvCxnSpPr>
        <p:spPr>
          <a:xfrm flipH="1">
            <a:off x="2058365" y="4872232"/>
            <a:ext cx="3776744" cy="0"/>
          </a:xfrm>
          <a:prstGeom prst="line">
            <a:avLst/>
          </a:prstGeom>
          <a:ln w="9525" cmpd="sng">
            <a:solidFill>
              <a:srgbClr val="4C4C4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36988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32</Words>
  <Application>Microsoft Macintosh PowerPoint</Application>
  <PresentationFormat>Personnalisé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Guillaume B</dc:creator>
  <cp:lastModifiedBy>Guillaume B</cp:lastModifiedBy>
  <cp:revision>18</cp:revision>
  <dcterms:created xsi:type="dcterms:W3CDTF">2014-05-13T05:38:41Z</dcterms:created>
  <dcterms:modified xsi:type="dcterms:W3CDTF">2014-05-13T07:58:26Z</dcterms:modified>
</cp:coreProperties>
</file>