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0688638" cy="7562850"/>
  <p:notesSz cx="9144000" cy="6858000"/>
  <p:defaultTextStyle>
    <a:defPPr>
      <a:defRPr lang="fr-FR"/>
    </a:defPPr>
    <a:lvl1pPr marL="0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1345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2691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4036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85384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06728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28075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49419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70764" algn="l" defTabSz="52134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C4C4C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864" y="224"/>
      </p:cViewPr>
      <p:guideLst>
        <p:guide orient="horz" pos="2383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  9"/>
          <p:cNvSpPr>
            <a:spLocks noGrp="1"/>
          </p:cNvSpPr>
          <p:nvPr>
            <p:ph type="pic" sz="quarter" idx="10" hasCustomPrompt="1"/>
          </p:nvPr>
        </p:nvSpPr>
        <p:spPr>
          <a:xfrm>
            <a:off x="8659813" y="5989638"/>
            <a:ext cx="1806575" cy="1071562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latin typeface="Futura Medium"/>
              </a:defRPr>
            </a:lvl1pPr>
          </a:lstStyle>
          <a:p>
            <a:r>
              <a:rPr lang="fr-FR" dirty="0" smtClean="0"/>
              <a:t>Logo 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751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22"/>
          <p:cNvSpPr/>
          <p:nvPr userDrawn="1"/>
        </p:nvSpPr>
        <p:spPr>
          <a:xfrm>
            <a:off x="257145" y="2"/>
            <a:ext cx="298315" cy="2490974"/>
          </a:xfrm>
          <a:custGeom>
            <a:avLst/>
            <a:gdLst>
              <a:gd name="connsiteX0" fmla="*/ 0 w 1082654"/>
              <a:gd name="connsiteY0" fmla="*/ 0 h 2279928"/>
              <a:gd name="connsiteX1" fmla="*/ 936912 w 1082654"/>
              <a:gd name="connsiteY1" fmla="*/ 2279928 h 2279928"/>
              <a:gd name="connsiteX2" fmla="*/ 1082654 w 1082654"/>
              <a:gd name="connsiteY2" fmla="*/ 0 h 2279928"/>
              <a:gd name="connsiteX3" fmla="*/ 0 w 1082654"/>
              <a:gd name="connsiteY3" fmla="*/ 0 h 2279928"/>
              <a:gd name="connsiteX0" fmla="*/ 0 w 1082654"/>
              <a:gd name="connsiteY0" fmla="*/ 0 h 3577950"/>
              <a:gd name="connsiteX1" fmla="*/ 634273 w 1082654"/>
              <a:gd name="connsiteY1" fmla="*/ 3577950 h 3577950"/>
              <a:gd name="connsiteX2" fmla="*/ 1082654 w 1082654"/>
              <a:gd name="connsiteY2" fmla="*/ 0 h 3577950"/>
              <a:gd name="connsiteX3" fmla="*/ 0 w 1082654"/>
              <a:gd name="connsiteY3" fmla="*/ 0 h 3577950"/>
              <a:gd name="connsiteX0" fmla="*/ 0 w 1082654"/>
              <a:gd name="connsiteY0" fmla="*/ 0 h 3760917"/>
              <a:gd name="connsiteX1" fmla="*/ 650559 w 1082654"/>
              <a:gd name="connsiteY1" fmla="*/ 3760917 h 3760917"/>
              <a:gd name="connsiteX2" fmla="*/ 1082654 w 1082654"/>
              <a:gd name="connsiteY2" fmla="*/ 0 h 3760917"/>
              <a:gd name="connsiteX3" fmla="*/ 0 w 1082654"/>
              <a:gd name="connsiteY3" fmla="*/ 0 h 37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654" h="3760917">
                <a:moveTo>
                  <a:pt x="0" y="0"/>
                </a:moveTo>
                <a:lnTo>
                  <a:pt x="650559" y="3760917"/>
                </a:lnTo>
                <a:lnTo>
                  <a:pt x="1082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217D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32" tIns="91416" rIns="182832" bIns="91416" rtlCol="0" anchor="ctr"/>
          <a:lstStyle/>
          <a:p>
            <a:pPr algn="ctr"/>
            <a:endParaRPr lang="fr-FR"/>
          </a:p>
        </p:txBody>
      </p:sp>
      <p:sp>
        <p:nvSpPr>
          <p:cNvPr id="17" name="Freeform 25"/>
          <p:cNvSpPr/>
          <p:nvPr userDrawn="1"/>
        </p:nvSpPr>
        <p:spPr>
          <a:xfrm>
            <a:off x="190800" y="4062569"/>
            <a:ext cx="590894" cy="3513000"/>
          </a:xfrm>
          <a:custGeom>
            <a:avLst/>
            <a:gdLst>
              <a:gd name="connsiteX0" fmla="*/ 2144487 w 2144487"/>
              <a:gd name="connsiteY0" fmla="*/ 3123188 h 3133598"/>
              <a:gd name="connsiteX1" fmla="*/ 895271 w 2144487"/>
              <a:gd name="connsiteY1" fmla="*/ 0 h 3133598"/>
              <a:gd name="connsiteX2" fmla="*/ 0 w 2144487"/>
              <a:gd name="connsiteY2" fmla="*/ 3133598 h 3133598"/>
              <a:gd name="connsiteX3" fmla="*/ 2144487 w 2144487"/>
              <a:gd name="connsiteY3" fmla="*/ 3123188 h 3133598"/>
              <a:gd name="connsiteX0" fmla="*/ 2144487 w 2144487"/>
              <a:gd name="connsiteY0" fmla="*/ 5178390 h 5188800"/>
              <a:gd name="connsiteX1" fmla="*/ 1284376 w 2144487"/>
              <a:gd name="connsiteY1" fmla="*/ 0 h 5188800"/>
              <a:gd name="connsiteX2" fmla="*/ 0 w 2144487"/>
              <a:gd name="connsiteY2" fmla="*/ 5188800 h 5188800"/>
              <a:gd name="connsiteX3" fmla="*/ 2144487 w 2144487"/>
              <a:gd name="connsiteY3" fmla="*/ 5178390 h 5188800"/>
              <a:gd name="connsiteX0" fmla="*/ 2144487 w 2144487"/>
              <a:gd name="connsiteY0" fmla="*/ 5274384 h 5284794"/>
              <a:gd name="connsiteX1" fmla="*/ 1238333 w 2144487"/>
              <a:gd name="connsiteY1" fmla="*/ 0 h 5284794"/>
              <a:gd name="connsiteX2" fmla="*/ 0 w 2144487"/>
              <a:gd name="connsiteY2" fmla="*/ 5284794 h 5284794"/>
              <a:gd name="connsiteX3" fmla="*/ 2144487 w 2144487"/>
              <a:gd name="connsiteY3" fmla="*/ 5274384 h 5284794"/>
              <a:gd name="connsiteX0" fmla="*/ 2144487 w 2144487"/>
              <a:gd name="connsiteY0" fmla="*/ 5293583 h 5293583"/>
              <a:gd name="connsiteX1" fmla="*/ 1238333 w 2144487"/>
              <a:gd name="connsiteY1" fmla="*/ 0 h 5293583"/>
              <a:gd name="connsiteX2" fmla="*/ 0 w 2144487"/>
              <a:gd name="connsiteY2" fmla="*/ 5284794 h 5293583"/>
              <a:gd name="connsiteX3" fmla="*/ 2144487 w 2144487"/>
              <a:gd name="connsiteY3" fmla="*/ 5293583 h 5293583"/>
              <a:gd name="connsiteX0" fmla="*/ 2144487 w 2144487"/>
              <a:gd name="connsiteY0" fmla="*/ 5293583 h 5303993"/>
              <a:gd name="connsiteX1" fmla="*/ 1238333 w 2144487"/>
              <a:gd name="connsiteY1" fmla="*/ 0 h 5303993"/>
              <a:gd name="connsiteX2" fmla="*/ 0 w 2144487"/>
              <a:gd name="connsiteY2" fmla="*/ 5303993 h 5303993"/>
              <a:gd name="connsiteX3" fmla="*/ 2144487 w 2144487"/>
              <a:gd name="connsiteY3" fmla="*/ 5293583 h 530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4487" h="5303993">
                <a:moveTo>
                  <a:pt x="2144487" y="5293583"/>
                </a:moveTo>
                <a:lnTo>
                  <a:pt x="1238333" y="0"/>
                </a:lnTo>
                <a:lnTo>
                  <a:pt x="0" y="5303993"/>
                </a:lnTo>
                <a:lnTo>
                  <a:pt x="2144487" y="5293583"/>
                </a:lnTo>
                <a:close/>
              </a:path>
            </a:pathLst>
          </a:custGeom>
          <a:solidFill>
            <a:srgbClr val="217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32" tIns="91416" rIns="182832" bIns="91416" rtlCol="0" anchor="ctr"/>
          <a:lstStyle/>
          <a:p>
            <a:pPr algn="ctr"/>
            <a:endParaRPr lang="fr-FR"/>
          </a:p>
        </p:txBody>
      </p:sp>
      <p:sp>
        <p:nvSpPr>
          <p:cNvPr id="18" name="Freeform 24"/>
          <p:cNvSpPr/>
          <p:nvPr userDrawn="1"/>
        </p:nvSpPr>
        <p:spPr>
          <a:xfrm>
            <a:off x="194515" y="4898084"/>
            <a:ext cx="288538" cy="2677485"/>
          </a:xfrm>
          <a:custGeom>
            <a:avLst/>
            <a:gdLst>
              <a:gd name="connsiteX0" fmla="*/ 770350 w 1290857"/>
              <a:gd name="connsiteY0" fmla="*/ 0 h 2508961"/>
              <a:gd name="connsiteX1" fmla="*/ 0 w 1290857"/>
              <a:gd name="connsiteY1" fmla="*/ 2508961 h 2508961"/>
              <a:gd name="connsiteX2" fmla="*/ 1290857 w 1290857"/>
              <a:gd name="connsiteY2" fmla="*/ 2508961 h 2508961"/>
              <a:gd name="connsiteX3" fmla="*/ 770350 w 1290857"/>
              <a:gd name="connsiteY3" fmla="*/ 0 h 2508961"/>
              <a:gd name="connsiteX0" fmla="*/ 986515 w 1290857"/>
              <a:gd name="connsiteY0" fmla="*/ 0 h 4023320"/>
              <a:gd name="connsiteX1" fmla="*/ 0 w 1290857"/>
              <a:gd name="connsiteY1" fmla="*/ 4023320 h 4023320"/>
              <a:gd name="connsiteX2" fmla="*/ 1290857 w 1290857"/>
              <a:gd name="connsiteY2" fmla="*/ 4023320 h 4023320"/>
              <a:gd name="connsiteX3" fmla="*/ 986515 w 1290857"/>
              <a:gd name="connsiteY3" fmla="*/ 0 h 4023320"/>
              <a:gd name="connsiteX0" fmla="*/ 986515 w 1290857"/>
              <a:gd name="connsiteY0" fmla="*/ 0 h 4032919"/>
              <a:gd name="connsiteX1" fmla="*/ 0 w 1290857"/>
              <a:gd name="connsiteY1" fmla="*/ 4023320 h 4032919"/>
              <a:gd name="connsiteX2" fmla="*/ 1290857 w 1290857"/>
              <a:gd name="connsiteY2" fmla="*/ 4032919 h 4032919"/>
              <a:gd name="connsiteX3" fmla="*/ 986515 w 1290857"/>
              <a:gd name="connsiteY3" fmla="*/ 0 h 4032919"/>
              <a:gd name="connsiteX0" fmla="*/ 1032558 w 1336900"/>
              <a:gd name="connsiteY0" fmla="*/ 0 h 4032919"/>
              <a:gd name="connsiteX1" fmla="*/ 0 w 1336900"/>
              <a:gd name="connsiteY1" fmla="*/ 4013720 h 4032919"/>
              <a:gd name="connsiteX2" fmla="*/ 1336900 w 1336900"/>
              <a:gd name="connsiteY2" fmla="*/ 4032919 h 4032919"/>
              <a:gd name="connsiteX3" fmla="*/ 1032558 w 1336900"/>
              <a:gd name="connsiteY3" fmla="*/ 0 h 4032919"/>
              <a:gd name="connsiteX0" fmla="*/ 963493 w 1267835"/>
              <a:gd name="connsiteY0" fmla="*/ 0 h 4032919"/>
              <a:gd name="connsiteX1" fmla="*/ 0 w 1267835"/>
              <a:gd name="connsiteY1" fmla="*/ 4023320 h 4032919"/>
              <a:gd name="connsiteX2" fmla="*/ 1267835 w 1267835"/>
              <a:gd name="connsiteY2" fmla="*/ 4032919 h 4032919"/>
              <a:gd name="connsiteX3" fmla="*/ 963493 w 1267835"/>
              <a:gd name="connsiteY3" fmla="*/ 0 h 4032919"/>
              <a:gd name="connsiteX0" fmla="*/ 963493 w 963493"/>
              <a:gd name="connsiteY0" fmla="*/ 0 h 4023320"/>
              <a:gd name="connsiteX1" fmla="*/ 0 w 963493"/>
              <a:gd name="connsiteY1" fmla="*/ 4023320 h 4023320"/>
              <a:gd name="connsiteX2" fmla="*/ 899489 w 963493"/>
              <a:gd name="connsiteY2" fmla="*/ 3677740 h 4023320"/>
              <a:gd name="connsiteX3" fmla="*/ 963493 w 963493"/>
              <a:gd name="connsiteY3" fmla="*/ 0 h 4023320"/>
              <a:gd name="connsiteX0" fmla="*/ 963493 w 1037619"/>
              <a:gd name="connsiteY0" fmla="*/ 0 h 4042519"/>
              <a:gd name="connsiteX1" fmla="*/ 0 w 1037619"/>
              <a:gd name="connsiteY1" fmla="*/ 4023320 h 4042519"/>
              <a:gd name="connsiteX2" fmla="*/ 1037619 w 1037619"/>
              <a:gd name="connsiteY2" fmla="*/ 4042519 h 4042519"/>
              <a:gd name="connsiteX3" fmla="*/ 963493 w 1037619"/>
              <a:gd name="connsiteY3" fmla="*/ 0 h 4042519"/>
              <a:gd name="connsiteX0" fmla="*/ 433996 w 508122"/>
              <a:gd name="connsiteY0" fmla="*/ 0 h 4042519"/>
              <a:gd name="connsiteX1" fmla="*/ 0 w 508122"/>
              <a:gd name="connsiteY1" fmla="*/ 3706539 h 4042519"/>
              <a:gd name="connsiteX2" fmla="*/ 508122 w 508122"/>
              <a:gd name="connsiteY2" fmla="*/ 4042519 h 4042519"/>
              <a:gd name="connsiteX3" fmla="*/ 433996 w 508122"/>
              <a:gd name="connsiteY3" fmla="*/ 0 h 4042519"/>
              <a:gd name="connsiteX0" fmla="*/ 940472 w 1014598"/>
              <a:gd name="connsiteY0" fmla="*/ 0 h 4052118"/>
              <a:gd name="connsiteX1" fmla="*/ 0 w 1014598"/>
              <a:gd name="connsiteY1" fmla="*/ 4052118 h 4052118"/>
              <a:gd name="connsiteX2" fmla="*/ 1014598 w 1014598"/>
              <a:gd name="connsiteY2" fmla="*/ 4042519 h 4052118"/>
              <a:gd name="connsiteX3" fmla="*/ 940472 w 1014598"/>
              <a:gd name="connsiteY3" fmla="*/ 0 h 4052118"/>
              <a:gd name="connsiteX0" fmla="*/ 940472 w 1014598"/>
              <a:gd name="connsiteY0" fmla="*/ 0 h 4052118"/>
              <a:gd name="connsiteX1" fmla="*/ 0 w 1014598"/>
              <a:gd name="connsiteY1" fmla="*/ 4052118 h 4052118"/>
              <a:gd name="connsiteX2" fmla="*/ 1014598 w 1014598"/>
              <a:gd name="connsiteY2" fmla="*/ 4042519 h 4052118"/>
              <a:gd name="connsiteX3" fmla="*/ 940472 w 1014598"/>
              <a:gd name="connsiteY3" fmla="*/ 0 h 4052118"/>
              <a:gd name="connsiteX0" fmla="*/ 940472 w 1014598"/>
              <a:gd name="connsiteY0" fmla="*/ 0 h 4042519"/>
              <a:gd name="connsiteX1" fmla="*/ 0 w 1014598"/>
              <a:gd name="connsiteY1" fmla="*/ 4032919 h 4042519"/>
              <a:gd name="connsiteX2" fmla="*/ 1014598 w 1014598"/>
              <a:gd name="connsiteY2" fmla="*/ 4042519 h 4042519"/>
              <a:gd name="connsiteX3" fmla="*/ 940472 w 1014598"/>
              <a:gd name="connsiteY3" fmla="*/ 0 h 4042519"/>
              <a:gd name="connsiteX0" fmla="*/ 973042 w 1047168"/>
              <a:gd name="connsiteY0" fmla="*/ 0 h 4042519"/>
              <a:gd name="connsiteX1" fmla="*/ 0 w 1047168"/>
              <a:gd name="connsiteY1" fmla="*/ 4039695 h 4042519"/>
              <a:gd name="connsiteX2" fmla="*/ 1047168 w 1047168"/>
              <a:gd name="connsiteY2" fmla="*/ 4042519 h 4042519"/>
              <a:gd name="connsiteX3" fmla="*/ 973042 w 1047168"/>
              <a:gd name="connsiteY3" fmla="*/ 0 h 4042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7168" h="4042519">
                <a:moveTo>
                  <a:pt x="973042" y="0"/>
                </a:moveTo>
                <a:lnTo>
                  <a:pt x="0" y="4039695"/>
                </a:lnTo>
                <a:lnTo>
                  <a:pt x="1047168" y="4042519"/>
                </a:lnTo>
                <a:lnTo>
                  <a:pt x="973042" y="0"/>
                </a:lnTo>
                <a:close/>
              </a:path>
            </a:pathLst>
          </a:custGeom>
          <a:solidFill>
            <a:srgbClr val="2C2F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32" tIns="91416" rIns="182832" bIns="91416" rtlCol="0" anchor="ctr"/>
          <a:lstStyle/>
          <a:p>
            <a:pPr algn="ctr"/>
            <a:endParaRPr lang="fr-FR"/>
          </a:p>
        </p:txBody>
      </p:sp>
      <p:sp>
        <p:nvSpPr>
          <p:cNvPr id="16" name="Freeform 23"/>
          <p:cNvSpPr/>
          <p:nvPr userDrawn="1"/>
        </p:nvSpPr>
        <p:spPr>
          <a:xfrm>
            <a:off x="193613" y="1442"/>
            <a:ext cx="748693" cy="7583519"/>
          </a:xfrm>
          <a:custGeom>
            <a:avLst/>
            <a:gdLst>
              <a:gd name="connsiteX0" fmla="*/ 2009156 w 2009156"/>
              <a:gd name="connsiteY0" fmla="*/ 0 h 6548284"/>
              <a:gd name="connsiteX1" fmla="*/ 416406 w 2009156"/>
              <a:gd name="connsiteY1" fmla="*/ 0 h 6548284"/>
              <a:gd name="connsiteX2" fmla="*/ 0 w 2009156"/>
              <a:gd name="connsiteY2" fmla="*/ 6548284 h 6548284"/>
              <a:gd name="connsiteX3" fmla="*/ 2009156 w 2009156"/>
              <a:gd name="connsiteY3" fmla="*/ 0 h 6548284"/>
              <a:gd name="connsiteX0" fmla="*/ 2009156 w 2009156"/>
              <a:gd name="connsiteY0" fmla="*/ 0 h 6548284"/>
              <a:gd name="connsiteX1" fmla="*/ 286708 w 2009156"/>
              <a:gd name="connsiteY1" fmla="*/ 18029 h 6548284"/>
              <a:gd name="connsiteX2" fmla="*/ 0 w 2009156"/>
              <a:gd name="connsiteY2" fmla="*/ 6548284 h 6548284"/>
              <a:gd name="connsiteX3" fmla="*/ 2009156 w 2009156"/>
              <a:gd name="connsiteY3" fmla="*/ 0 h 6548284"/>
              <a:gd name="connsiteX0" fmla="*/ 1447116 w 1447116"/>
              <a:gd name="connsiteY0" fmla="*/ 18029 h 6530255"/>
              <a:gd name="connsiteX1" fmla="*/ 286708 w 1447116"/>
              <a:gd name="connsiteY1" fmla="*/ 0 h 6530255"/>
              <a:gd name="connsiteX2" fmla="*/ 0 w 1447116"/>
              <a:gd name="connsiteY2" fmla="*/ 6530255 h 6530255"/>
              <a:gd name="connsiteX3" fmla="*/ 1447116 w 1447116"/>
              <a:gd name="connsiteY3" fmla="*/ 18029 h 6530255"/>
              <a:gd name="connsiteX0" fmla="*/ 1706518 w 1706518"/>
              <a:gd name="connsiteY0" fmla="*/ 18029 h 6530255"/>
              <a:gd name="connsiteX1" fmla="*/ 286708 w 1706518"/>
              <a:gd name="connsiteY1" fmla="*/ 0 h 6530255"/>
              <a:gd name="connsiteX2" fmla="*/ 0 w 1706518"/>
              <a:gd name="connsiteY2" fmla="*/ 6530255 h 6530255"/>
              <a:gd name="connsiteX3" fmla="*/ 1706518 w 1706518"/>
              <a:gd name="connsiteY3" fmla="*/ 18029 h 6530255"/>
              <a:gd name="connsiteX0" fmla="*/ 2700894 w 2700894"/>
              <a:gd name="connsiteY0" fmla="*/ 18029 h 11433893"/>
              <a:gd name="connsiteX1" fmla="*/ 1281084 w 2700894"/>
              <a:gd name="connsiteY1" fmla="*/ 0 h 11433893"/>
              <a:gd name="connsiteX2" fmla="*/ 0 w 2700894"/>
              <a:gd name="connsiteY2" fmla="*/ 11433893 h 11433893"/>
              <a:gd name="connsiteX3" fmla="*/ 2700894 w 2700894"/>
              <a:gd name="connsiteY3" fmla="*/ 18029 h 11433893"/>
              <a:gd name="connsiteX0" fmla="*/ 2717179 w 2717179"/>
              <a:gd name="connsiteY0" fmla="*/ 0 h 11449747"/>
              <a:gd name="connsiteX1" fmla="*/ 1281084 w 2717179"/>
              <a:gd name="connsiteY1" fmla="*/ 15854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  <a:gd name="connsiteX0" fmla="*/ 2717179 w 2717179"/>
              <a:gd name="connsiteY0" fmla="*/ 0 h 11449747"/>
              <a:gd name="connsiteX1" fmla="*/ 1297370 w 2717179"/>
              <a:gd name="connsiteY1" fmla="*/ 15854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  <a:gd name="connsiteX0" fmla="*/ 2717179 w 2717179"/>
              <a:gd name="connsiteY0" fmla="*/ 0 h 11449747"/>
              <a:gd name="connsiteX1" fmla="*/ 1297370 w 2717179"/>
              <a:gd name="connsiteY1" fmla="*/ 2301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7179" h="11449747">
                <a:moveTo>
                  <a:pt x="2717179" y="0"/>
                </a:moveTo>
                <a:lnTo>
                  <a:pt x="1297370" y="2301"/>
                </a:lnTo>
                <a:lnTo>
                  <a:pt x="0" y="11449747"/>
                </a:lnTo>
                <a:lnTo>
                  <a:pt x="2717179" y="0"/>
                </a:lnTo>
                <a:close/>
              </a:path>
            </a:pathLst>
          </a:custGeom>
          <a:gradFill flip="none" rotWithShape="1">
            <a:gsLst>
              <a:gs pos="0">
                <a:srgbClr val="03A6DE"/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32" tIns="91416" rIns="182832" bIns="91416" rtlCol="0" anchor="ctr"/>
          <a:lstStyle/>
          <a:p>
            <a:pPr algn="ctr"/>
            <a:endParaRPr lang="fr-FR"/>
          </a:p>
        </p:txBody>
      </p:sp>
      <p:pic>
        <p:nvPicPr>
          <p:cNvPr id="9" name="Image 8" descr="fresnel2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24" y="261256"/>
            <a:ext cx="2117629" cy="100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15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52134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10" indent="-391010" algn="l" defTabSz="521345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85" indent="-325841" algn="l" defTabSz="521345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65" indent="-260673" algn="l" defTabSz="52134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709" indent="-260673" algn="l" defTabSz="521345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055" indent="-260673" algn="l" defTabSz="521345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400" indent="-260673" algn="l" defTabSz="52134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48" indent="-260673" algn="l" defTabSz="52134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93" indent="-260673" algn="l" defTabSz="52134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37" indent="-260673" algn="l" defTabSz="52134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5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91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6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84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28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75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19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64" algn="l" defTabSz="52134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 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ZoneTexte 2"/>
          <p:cNvSpPr txBox="1"/>
          <p:nvPr/>
        </p:nvSpPr>
        <p:spPr>
          <a:xfrm>
            <a:off x="1258403" y="409276"/>
            <a:ext cx="2265750" cy="584727"/>
          </a:xfrm>
          <a:prstGeom prst="rect">
            <a:avLst/>
          </a:prstGeom>
          <a:noFill/>
        </p:spPr>
        <p:txBody>
          <a:bodyPr wrap="none" lIns="182832" tIns="91416" rIns="182832" bIns="91416" rtlCol="0">
            <a:spAutoFit/>
          </a:bodyPr>
          <a:lstStyle/>
          <a:p>
            <a:r>
              <a:rPr lang="fr-FR" sz="2600" b="1" dirty="0">
                <a:solidFill>
                  <a:srgbClr val="4C4C4C"/>
                </a:solidFill>
                <a:latin typeface="Verdana"/>
                <a:cs typeface="Verdana"/>
              </a:rPr>
              <a:t>Room </a:t>
            </a:r>
            <a:r>
              <a:rPr lang="fr-FR" sz="2600" b="1" dirty="0">
                <a:solidFill>
                  <a:srgbClr val="4C4C4C"/>
                </a:solidFill>
                <a:latin typeface="Verdana"/>
                <a:cs typeface="Verdana"/>
              </a:rPr>
              <a:t>027</a:t>
            </a:r>
            <a:endParaRPr lang="fr-FR" sz="2600" b="1" dirty="0">
              <a:solidFill>
                <a:srgbClr val="4C4C4C"/>
              </a:solidFill>
              <a:latin typeface="Verdana"/>
              <a:cs typeface="Verdana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70954" y="835965"/>
            <a:ext cx="3857833" cy="646282"/>
          </a:xfrm>
          <a:prstGeom prst="rect">
            <a:avLst/>
          </a:prstGeom>
          <a:noFill/>
        </p:spPr>
        <p:txBody>
          <a:bodyPr wrap="none" lIns="182832" tIns="91416" rIns="182832" bIns="91416" rtlCol="0">
            <a:spAutoFit/>
          </a:bodyPr>
          <a:lstStyle/>
          <a:p>
            <a:r>
              <a:rPr lang="fr-FR" sz="3000" b="1" dirty="0">
                <a:latin typeface="Verdana"/>
                <a:cs typeface="Verdana"/>
              </a:rPr>
              <a:t>Permanent staff</a:t>
            </a:r>
            <a:endParaRPr lang="fr-FR" sz="3000" b="1" dirty="0">
              <a:latin typeface="Verdana"/>
              <a:cs typeface="Verdana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955716" y="2680149"/>
            <a:ext cx="6958834" cy="2397777"/>
          </a:xfrm>
          <a:prstGeom prst="rect">
            <a:avLst/>
          </a:prstGeom>
          <a:noFill/>
        </p:spPr>
        <p:txBody>
          <a:bodyPr wrap="square" lIns="129229" tIns="64614" rIns="129229" bIns="64614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400" dirty="0" smtClean="0">
                <a:latin typeface="Futura Medium"/>
              </a:rPr>
              <a:t>René G</a:t>
            </a:r>
            <a:r>
              <a:rPr lang="fr-FR" sz="3000" dirty="0" smtClean="0">
                <a:latin typeface="Futura Medium"/>
              </a:rPr>
              <a:t>OSCINNY</a:t>
            </a:r>
            <a:endParaRPr lang="fr-FR" sz="3000" dirty="0">
              <a:latin typeface="Futura Medium"/>
            </a:endParaRPr>
          </a:p>
          <a:p>
            <a:pPr algn="ctr">
              <a:lnSpc>
                <a:spcPct val="150000"/>
              </a:lnSpc>
            </a:pPr>
            <a:r>
              <a:rPr lang="fr-FR" sz="3400" dirty="0" smtClean="0">
                <a:latin typeface="Futura Medium"/>
              </a:rPr>
              <a:t>Albert U</a:t>
            </a:r>
            <a:r>
              <a:rPr lang="fr-FR" sz="3000" dirty="0" smtClean="0">
                <a:latin typeface="Futura Medium"/>
              </a:rPr>
              <a:t>DERZO</a:t>
            </a:r>
          </a:p>
          <a:p>
            <a:pPr algn="ctr">
              <a:lnSpc>
                <a:spcPct val="150000"/>
              </a:lnSpc>
            </a:pPr>
            <a:r>
              <a:rPr lang="fr-FR" sz="3200" dirty="0" smtClean="0">
                <a:latin typeface="Futura Medium"/>
              </a:rPr>
              <a:t>André F</a:t>
            </a:r>
            <a:r>
              <a:rPr lang="fr-FR" sz="2800" dirty="0" smtClean="0">
                <a:latin typeface="Futura Medium"/>
              </a:rPr>
              <a:t>RANQUIN</a:t>
            </a:r>
            <a:endParaRPr lang="fr-FR" sz="3000" dirty="0">
              <a:latin typeface="Futura Medium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601174" y="5517768"/>
            <a:ext cx="6313375" cy="739636"/>
          </a:xfrm>
          <a:prstGeom prst="rect">
            <a:avLst/>
          </a:prstGeom>
          <a:noFill/>
        </p:spPr>
        <p:txBody>
          <a:bodyPr wrap="square" lIns="129229" tIns="64614" rIns="129229" bIns="64614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Prénom et première lettre du nom : </a:t>
            </a:r>
            <a:r>
              <a:rPr lang="fr-FR" i="1" dirty="0" err="1" smtClean="0">
                <a:solidFill>
                  <a:srgbClr val="FF0000"/>
                </a:solidFill>
              </a:rPr>
              <a:t>Futura</a:t>
            </a:r>
            <a:r>
              <a:rPr lang="fr-FR" i="1" dirty="0" smtClean="0">
                <a:solidFill>
                  <a:srgbClr val="FF0000"/>
                </a:solidFill>
              </a:rPr>
              <a:t> Medium, </a:t>
            </a:r>
            <a:r>
              <a:rPr lang="fr-FR" b="1" i="1" dirty="0" smtClean="0">
                <a:solidFill>
                  <a:srgbClr val="FF0000"/>
                </a:solidFill>
              </a:rPr>
              <a:t>34 pt</a:t>
            </a:r>
            <a:r>
              <a:rPr lang="fr-FR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i="1" dirty="0" smtClean="0">
                <a:solidFill>
                  <a:srgbClr val="FF0000"/>
                </a:solidFill>
              </a:rPr>
              <a:t>Reste du nom : Majuscule, </a:t>
            </a:r>
            <a:r>
              <a:rPr lang="fr-FR" i="1" dirty="0" err="1" smtClean="0">
                <a:solidFill>
                  <a:srgbClr val="FF0000"/>
                </a:solidFill>
              </a:rPr>
              <a:t>Futura</a:t>
            </a:r>
            <a:r>
              <a:rPr lang="fr-FR" i="1" dirty="0" smtClean="0">
                <a:solidFill>
                  <a:srgbClr val="FF0000"/>
                </a:solidFill>
              </a:rPr>
              <a:t> Medium </a:t>
            </a:r>
            <a:r>
              <a:rPr lang="fr-FR" b="1" i="1" dirty="0" smtClean="0">
                <a:solidFill>
                  <a:srgbClr val="FF0000"/>
                </a:solidFill>
              </a:rPr>
              <a:t>30 pt</a:t>
            </a:r>
            <a:r>
              <a:rPr lang="fr-FR" i="1" dirty="0" smtClean="0">
                <a:solidFill>
                  <a:srgbClr val="FF0000"/>
                </a:solidFill>
              </a:rPr>
              <a:t>.</a:t>
            </a:r>
            <a:endParaRPr lang="fr-FR" i="1" dirty="0">
              <a:solidFill>
                <a:srgbClr val="FF0000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2890448" y="6744468"/>
            <a:ext cx="5769365" cy="0"/>
          </a:xfrm>
          <a:prstGeom prst="line">
            <a:avLst/>
          </a:prstGeom>
          <a:ln w="9525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5999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34</Words>
  <Application>Microsoft Macintosh PowerPoint</Application>
  <PresentationFormat>Personnalisé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B</dc:creator>
  <cp:lastModifiedBy>Guillaume B</cp:lastModifiedBy>
  <cp:revision>22</cp:revision>
  <dcterms:created xsi:type="dcterms:W3CDTF">2014-05-13T05:38:41Z</dcterms:created>
  <dcterms:modified xsi:type="dcterms:W3CDTF">2014-05-13T07:58:42Z</dcterms:modified>
</cp:coreProperties>
</file>